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4"/>
    <p:sldMasterId id="2147483717" r:id="rId5"/>
    <p:sldMasterId id="2147483734" r:id="rId6"/>
  </p:sldMasterIdLst>
  <p:notesMasterIdLst>
    <p:notesMasterId r:id="rId77"/>
  </p:notesMasterIdLst>
  <p:handoutMasterIdLst>
    <p:handoutMasterId r:id="rId78"/>
  </p:handoutMasterIdLst>
  <p:sldIdLst>
    <p:sldId id="257" r:id="rId7"/>
    <p:sldId id="259" r:id="rId8"/>
    <p:sldId id="260" r:id="rId9"/>
    <p:sldId id="650" r:id="rId10"/>
    <p:sldId id="651" r:id="rId11"/>
    <p:sldId id="652" r:id="rId12"/>
    <p:sldId id="653" r:id="rId13"/>
    <p:sldId id="654" r:id="rId14"/>
    <p:sldId id="655" r:id="rId15"/>
    <p:sldId id="656" r:id="rId16"/>
    <p:sldId id="657" r:id="rId17"/>
    <p:sldId id="662" r:id="rId18"/>
    <p:sldId id="640" r:id="rId19"/>
    <p:sldId id="727" r:id="rId20"/>
    <p:sldId id="728" r:id="rId21"/>
    <p:sldId id="665" r:id="rId22"/>
    <p:sldId id="666" r:id="rId23"/>
    <p:sldId id="373" r:id="rId24"/>
    <p:sldId id="730" r:id="rId25"/>
    <p:sldId id="731" r:id="rId26"/>
    <p:sldId id="767" r:id="rId27"/>
    <p:sldId id="261" r:id="rId28"/>
    <p:sldId id="267" r:id="rId29"/>
    <p:sldId id="268" r:id="rId30"/>
    <p:sldId id="463" r:id="rId31"/>
    <p:sldId id="464" r:id="rId32"/>
    <p:sldId id="465" r:id="rId33"/>
    <p:sldId id="466" r:id="rId34"/>
    <p:sldId id="467" r:id="rId35"/>
    <p:sldId id="286" r:id="rId36"/>
    <p:sldId id="474" r:id="rId37"/>
    <p:sldId id="534" r:id="rId38"/>
    <p:sldId id="293" r:id="rId39"/>
    <p:sldId id="295" r:id="rId40"/>
    <p:sldId id="649" r:id="rId41"/>
    <p:sldId id="271" r:id="rId42"/>
    <p:sldId id="285" r:id="rId43"/>
    <p:sldId id="306" r:id="rId44"/>
    <p:sldId id="296" r:id="rId45"/>
    <p:sldId id="297" r:id="rId46"/>
    <p:sldId id="305" r:id="rId47"/>
    <p:sldId id="299" r:id="rId48"/>
    <p:sldId id="549" r:id="rId49"/>
    <p:sldId id="301" r:id="rId50"/>
    <p:sldId id="302" r:id="rId51"/>
    <p:sldId id="307" r:id="rId52"/>
    <p:sldId id="308" r:id="rId53"/>
    <p:sldId id="309" r:id="rId54"/>
    <p:sldId id="647" r:id="rId55"/>
    <p:sldId id="312" r:id="rId56"/>
    <p:sldId id="313" r:id="rId57"/>
    <p:sldId id="274" r:id="rId58"/>
    <p:sldId id="275" r:id="rId59"/>
    <p:sldId id="276" r:id="rId60"/>
    <p:sldId id="278" r:id="rId61"/>
    <p:sldId id="279" r:id="rId62"/>
    <p:sldId id="280" r:id="rId63"/>
    <p:sldId id="281" r:id="rId64"/>
    <p:sldId id="282" r:id="rId65"/>
    <p:sldId id="768" r:id="rId66"/>
    <p:sldId id="576" r:id="rId67"/>
    <p:sldId id="314" r:id="rId68"/>
    <p:sldId id="648" r:id="rId69"/>
    <p:sldId id="269" r:id="rId70"/>
    <p:sldId id="317" r:id="rId71"/>
    <p:sldId id="318" r:id="rId72"/>
    <p:sldId id="517" r:id="rId73"/>
    <p:sldId id="692" r:id="rId74"/>
    <p:sldId id="645" r:id="rId75"/>
    <p:sldId id="568" r:id="rId76"/>
  </p:sldIdLst>
  <p:sldSz cx="9144000" cy="6858000" type="screen4x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a Altesson (Svemo)" initials="SA(" lastIdx="1" clrIdx="0">
    <p:extLst>
      <p:ext uri="{19B8F6BF-5375-455C-9EA6-DF929625EA0E}">
        <p15:presenceInfo xmlns:p15="http://schemas.microsoft.com/office/powerpoint/2012/main" userId="S::sandra.altesson@svemo.se::aefe2575-12f5-45aa-81fa-838d36e566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1E16A2-6CEB-40CB-B5FA-9E8393FE3F6D}" v="88" dt="2024-03-13T07:32:22.784"/>
    <p1510:client id="{CF8C28A8-3BFC-4183-8604-AC1FA230D53E}" v="51" dt="2024-03-12T12:30:52.5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595" autoAdjust="0"/>
  </p:normalViewPr>
  <p:slideViewPr>
    <p:cSldViewPr>
      <p:cViewPr varScale="1">
        <p:scale>
          <a:sx n="150" d="100"/>
          <a:sy n="150" d="100"/>
        </p:scale>
        <p:origin x="2094" y="126"/>
      </p:cViewPr>
      <p:guideLst>
        <p:guide orient="horz" pos="2160"/>
        <p:guide pos="2880"/>
      </p:guideLst>
    </p:cSldViewPr>
  </p:slideViewPr>
  <p:outlineViewPr>
    <p:cViewPr>
      <p:scale>
        <a:sx n="33" d="100"/>
        <a:sy n="33" d="100"/>
      </p:scale>
      <p:origin x="0" y="-3238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4014"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microsoft.com/office/2016/11/relationships/changesInfo" Target="changesInfos/changesInfo1.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commentAuthors" Target="commentAuthors.xml"/><Relationship Id="rId5" Type="http://schemas.openxmlformats.org/officeDocument/2006/relationships/slideMaster" Target="slideMasters/slideMaster2.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61" Type="http://schemas.openxmlformats.org/officeDocument/2006/relationships/slide" Target="slides/slide55.xml"/><Relationship Id="rId8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elie Rahm (Svemo)" userId="e48368f4-dbe9-4d94-b0e5-b46d13fae673" providerId="ADAL" clId="{7F1E16A2-6CEB-40CB-B5FA-9E8393FE3F6D}"/>
    <pc:docChg chg="undo custSel delSld modSld">
      <pc:chgData name="Emelie Rahm (Svemo)" userId="e48368f4-dbe9-4d94-b0e5-b46d13fae673" providerId="ADAL" clId="{7F1E16A2-6CEB-40CB-B5FA-9E8393FE3F6D}" dt="2024-03-13T07:32:27.744" v="301" actId="20577"/>
      <pc:docMkLst>
        <pc:docMk/>
      </pc:docMkLst>
      <pc:sldChg chg="addSp delSp modSp mod">
        <pc:chgData name="Emelie Rahm (Svemo)" userId="e48368f4-dbe9-4d94-b0e5-b46d13fae673" providerId="ADAL" clId="{7F1E16A2-6CEB-40CB-B5FA-9E8393FE3F6D}" dt="2024-03-13T07:20:20.952" v="95" actId="478"/>
        <pc:sldMkLst>
          <pc:docMk/>
          <pc:sldMk cId="0" sldId="257"/>
        </pc:sldMkLst>
        <pc:spChg chg="add mod">
          <ac:chgData name="Emelie Rahm (Svemo)" userId="e48368f4-dbe9-4d94-b0e5-b46d13fae673" providerId="ADAL" clId="{7F1E16A2-6CEB-40CB-B5FA-9E8393FE3F6D}" dt="2024-03-13T07:14:35.453" v="3" actId="1076"/>
          <ac:spMkLst>
            <pc:docMk/>
            <pc:sldMk cId="0" sldId="257"/>
            <ac:spMk id="3" creationId="{9F238218-A9B3-9DA2-BCCD-EA9A28347F28}"/>
          </ac:spMkLst>
        </pc:spChg>
        <pc:picChg chg="add del mod">
          <ac:chgData name="Emelie Rahm (Svemo)" userId="e48368f4-dbe9-4d94-b0e5-b46d13fae673" providerId="ADAL" clId="{7F1E16A2-6CEB-40CB-B5FA-9E8393FE3F6D}" dt="2024-03-13T07:20:20.952" v="95" actId="478"/>
          <ac:picMkLst>
            <pc:docMk/>
            <pc:sldMk cId="0" sldId="257"/>
            <ac:picMk id="4" creationId="{B8334573-F6D1-83B1-14A8-86448D3C58E3}"/>
          </ac:picMkLst>
        </pc:picChg>
        <pc:picChg chg="add del mod">
          <ac:chgData name="Emelie Rahm (Svemo)" userId="e48368f4-dbe9-4d94-b0e5-b46d13fae673" providerId="ADAL" clId="{7F1E16A2-6CEB-40CB-B5FA-9E8393FE3F6D}" dt="2024-03-13T07:20:19.395" v="93" actId="478"/>
          <ac:picMkLst>
            <pc:docMk/>
            <pc:sldMk cId="0" sldId="257"/>
            <ac:picMk id="5" creationId="{212BE608-05DD-ABB5-3012-967E261582A4}"/>
          </ac:picMkLst>
        </pc:picChg>
        <pc:picChg chg="add mod">
          <ac:chgData name="Emelie Rahm (Svemo)" userId="e48368f4-dbe9-4d94-b0e5-b46d13fae673" providerId="ADAL" clId="{7F1E16A2-6CEB-40CB-B5FA-9E8393FE3F6D}" dt="2024-03-13T07:20:19.592" v="94"/>
          <ac:picMkLst>
            <pc:docMk/>
            <pc:sldMk cId="0" sldId="257"/>
            <ac:picMk id="6" creationId="{0180746B-D962-77DD-B6D7-34B7F45327D9}"/>
          </ac:picMkLst>
        </pc:picChg>
      </pc:sldChg>
      <pc:sldChg chg="delSp del mod">
        <pc:chgData name="Emelie Rahm (Svemo)" userId="e48368f4-dbe9-4d94-b0e5-b46d13fae673" providerId="ADAL" clId="{7F1E16A2-6CEB-40CB-B5FA-9E8393FE3F6D}" dt="2024-03-13T07:14:38.815" v="4" actId="2696"/>
        <pc:sldMkLst>
          <pc:docMk/>
          <pc:sldMk cId="0" sldId="258"/>
        </pc:sldMkLst>
        <pc:spChg chg="del">
          <ac:chgData name="Emelie Rahm (Svemo)" userId="e48368f4-dbe9-4d94-b0e5-b46d13fae673" providerId="ADAL" clId="{7F1E16A2-6CEB-40CB-B5FA-9E8393FE3F6D}" dt="2024-03-13T07:14:25.543" v="0" actId="478"/>
          <ac:spMkLst>
            <pc:docMk/>
            <pc:sldMk cId="0" sldId="258"/>
            <ac:spMk id="3" creationId="{00000000-0000-0000-0000-000000000000}"/>
          </ac:spMkLst>
        </pc:spChg>
      </pc:sldChg>
      <pc:sldChg chg="addSp delSp modSp mod">
        <pc:chgData name="Emelie Rahm (Svemo)" userId="e48368f4-dbe9-4d94-b0e5-b46d13fae673" providerId="ADAL" clId="{7F1E16A2-6CEB-40CB-B5FA-9E8393FE3F6D}" dt="2024-03-13T07:20:23.362" v="97"/>
        <pc:sldMkLst>
          <pc:docMk/>
          <pc:sldMk cId="0" sldId="259"/>
        </pc:sldMkLst>
        <pc:picChg chg="del">
          <ac:chgData name="Emelie Rahm (Svemo)" userId="e48368f4-dbe9-4d94-b0e5-b46d13fae673" providerId="ADAL" clId="{7F1E16A2-6CEB-40CB-B5FA-9E8393FE3F6D}" dt="2024-03-13T07:15:45.538" v="10" actId="478"/>
          <ac:picMkLst>
            <pc:docMk/>
            <pc:sldMk cId="0" sldId="259"/>
            <ac:picMk id="3" creationId="{321C99B6-98E4-3583-46DA-DCE48E71D93E}"/>
          </ac:picMkLst>
        </pc:picChg>
        <pc:picChg chg="add mod">
          <ac:chgData name="Emelie Rahm (Svemo)" userId="e48368f4-dbe9-4d94-b0e5-b46d13fae673" providerId="ADAL" clId="{7F1E16A2-6CEB-40CB-B5FA-9E8393FE3F6D}" dt="2024-03-13T07:15:50.373" v="13"/>
          <ac:picMkLst>
            <pc:docMk/>
            <pc:sldMk cId="0" sldId="259"/>
            <ac:picMk id="4" creationId="{9AF4F80F-D4D8-346A-6DBD-9A7DA6C41427}"/>
          </ac:picMkLst>
        </pc:picChg>
        <pc:picChg chg="add del mod">
          <ac:chgData name="Emelie Rahm (Svemo)" userId="e48368f4-dbe9-4d94-b0e5-b46d13fae673" providerId="ADAL" clId="{7F1E16A2-6CEB-40CB-B5FA-9E8393FE3F6D}" dt="2024-03-13T07:19:23.792" v="68" actId="478"/>
          <ac:picMkLst>
            <pc:docMk/>
            <pc:sldMk cId="0" sldId="259"/>
            <ac:picMk id="5" creationId="{3D9E752C-CD82-4051-E8C1-6E289EDB3451}"/>
          </ac:picMkLst>
        </pc:picChg>
        <pc:picChg chg="add del mod">
          <ac:chgData name="Emelie Rahm (Svemo)" userId="e48368f4-dbe9-4d94-b0e5-b46d13fae673" providerId="ADAL" clId="{7F1E16A2-6CEB-40CB-B5FA-9E8393FE3F6D}" dt="2024-03-13T07:20:23.121" v="96" actId="478"/>
          <ac:picMkLst>
            <pc:docMk/>
            <pc:sldMk cId="0" sldId="259"/>
            <ac:picMk id="6" creationId="{BC1440EE-A83C-3A22-289A-41A631A318E0}"/>
          </ac:picMkLst>
        </pc:picChg>
        <pc:picChg chg="add mod">
          <ac:chgData name="Emelie Rahm (Svemo)" userId="e48368f4-dbe9-4d94-b0e5-b46d13fae673" providerId="ADAL" clId="{7F1E16A2-6CEB-40CB-B5FA-9E8393FE3F6D}" dt="2024-03-13T07:20:23.362" v="97"/>
          <ac:picMkLst>
            <pc:docMk/>
            <pc:sldMk cId="0" sldId="259"/>
            <ac:picMk id="7" creationId="{B1441372-53CC-5BB2-AC20-AA1584F00D43}"/>
          </ac:picMkLst>
        </pc:picChg>
      </pc:sldChg>
      <pc:sldChg chg="addSp delSp modSp mod">
        <pc:chgData name="Emelie Rahm (Svemo)" userId="e48368f4-dbe9-4d94-b0e5-b46d13fae673" providerId="ADAL" clId="{7F1E16A2-6CEB-40CB-B5FA-9E8393FE3F6D}" dt="2024-03-13T07:20:14.762" v="91"/>
        <pc:sldMkLst>
          <pc:docMk/>
          <pc:sldMk cId="0" sldId="260"/>
        </pc:sldMkLst>
        <pc:picChg chg="add del mod">
          <ac:chgData name="Emelie Rahm (Svemo)" userId="e48368f4-dbe9-4d94-b0e5-b46d13fae673" providerId="ADAL" clId="{7F1E16A2-6CEB-40CB-B5FA-9E8393FE3F6D}" dt="2024-03-13T07:19:32.262" v="70" actId="478"/>
          <ac:picMkLst>
            <pc:docMk/>
            <pc:sldMk cId="0" sldId="260"/>
            <ac:picMk id="4" creationId="{55019D60-96E7-075D-3A45-6E25C84E266C}"/>
          </ac:picMkLst>
        </pc:picChg>
        <pc:picChg chg="add mod">
          <ac:chgData name="Emelie Rahm (Svemo)" userId="e48368f4-dbe9-4d94-b0e5-b46d13fae673" providerId="ADAL" clId="{7F1E16A2-6CEB-40CB-B5FA-9E8393FE3F6D}" dt="2024-03-13T07:19:32.472" v="71"/>
          <ac:picMkLst>
            <pc:docMk/>
            <pc:sldMk cId="0" sldId="260"/>
            <ac:picMk id="5" creationId="{96D473F0-614C-CF08-D8A3-52B92D0DF92B}"/>
          </ac:picMkLst>
        </pc:picChg>
        <pc:picChg chg="del">
          <ac:chgData name="Emelie Rahm (Svemo)" userId="e48368f4-dbe9-4d94-b0e5-b46d13fae673" providerId="ADAL" clId="{7F1E16A2-6CEB-40CB-B5FA-9E8393FE3F6D}" dt="2024-03-13T07:15:44.097" v="9" actId="478"/>
          <ac:picMkLst>
            <pc:docMk/>
            <pc:sldMk cId="0" sldId="260"/>
            <ac:picMk id="6" creationId="{6C8DBC2D-4A3F-4CC1-7DB5-55C1919498E2}"/>
          </ac:picMkLst>
        </pc:picChg>
        <pc:picChg chg="add del mod">
          <ac:chgData name="Emelie Rahm (Svemo)" userId="e48368f4-dbe9-4d94-b0e5-b46d13fae673" providerId="ADAL" clId="{7F1E16A2-6CEB-40CB-B5FA-9E8393FE3F6D}" dt="2024-03-13T07:20:14.558" v="90" actId="478"/>
          <ac:picMkLst>
            <pc:docMk/>
            <pc:sldMk cId="0" sldId="260"/>
            <ac:picMk id="7" creationId="{D7319BBA-CAE6-8C4C-BC35-68052D1ED1AB}"/>
          </ac:picMkLst>
        </pc:picChg>
        <pc:picChg chg="add mod">
          <ac:chgData name="Emelie Rahm (Svemo)" userId="e48368f4-dbe9-4d94-b0e5-b46d13fae673" providerId="ADAL" clId="{7F1E16A2-6CEB-40CB-B5FA-9E8393FE3F6D}" dt="2024-03-13T07:20:14.762" v="91"/>
          <ac:picMkLst>
            <pc:docMk/>
            <pc:sldMk cId="0" sldId="260"/>
            <ac:picMk id="8" creationId="{6EE37DDD-4BC0-D299-1C30-AB31DEF632ED}"/>
          </ac:picMkLst>
        </pc:picChg>
      </pc:sldChg>
      <pc:sldChg chg="addSp delSp modSp mod">
        <pc:chgData name="Emelie Rahm (Svemo)" userId="e48368f4-dbe9-4d94-b0e5-b46d13fae673" providerId="ADAL" clId="{7F1E16A2-6CEB-40CB-B5FA-9E8393FE3F6D}" dt="2024-03-13T07:22:10.642" v="137" actId="1076"/>
        <pc:sldMkLst>
          <pc:docMk/>
          <pc:sldMk cId="0" sldId="261"/>
        </pc:sldMkLst>
        <pc:spChg chg="mod">
          <ac:chgData name="Emelie Rahm (Svemo)" userId="e48368f4-dbe9-4d94-b0e5-b46d13fae673" providerId="ADAL" clId="{7F1E16A2-6CEB-40CB-B5FA-9E8393FE3F6D}" dt="2024-03-13T07:21:51.881" v="132" actId="1076"/>
          <ac:spMkLst>
            <pc:docMk/>
            <pc:sldMk cId="0" sldId="261"/>
            <ac:spMk id="170" creationId="{00000000-0000-0000-0000-000000000000}"/>
          </ac:spMkLst>
        </pc:spChg>
        <pc:spChg chg="mod">
          <ac:chgData name="Emelie Rahm (Svemo)" userId="e48368f4-dbe9-4d94-b0e5-b46d13fae673" providerId="ADAL" clId="{7F1E16A2-6CEB-40CB-B5FA-9E8393FE3F6D}" dt="2024-03-13T07:22:10.642" v="137" actId="1076"/>
          <ac:spMkLst>
            <pc:docMk/>
            <pc:sldMk cId="0" sldId="261"/>
            <ac:spMk id="171" creationId="{00000000-0000-0000-0000-000000000000}"/>
          </ac:spMkLst>
        </pc:spChg>
        <pc:picChg chg="del">
          <ac:chgData name="Emelie Rahm (Svemo)" userId="e48368f4-dbe9-4d94-b0e5-b46d13fae673" providerId="ADAL" clId="{7F1E16A2-6CEB-40CB-B5FA-9E8393FE3F6D}" dt="2024-03-13T07:21:33.155" v="124" actId="478"/>
          <ac:picMkLst>
            <pc:docMk/>
            <pc:sldMk cId="0" sldId="261"/>
            <ac:picMk id="2" creationId="{C819F9C7-AB1F-0F1C-0A09-E760A8EF673D}"/>
          </ac:picMkLst>
        </pc:picChg>
        <pc:picChg chg="del">
          <ac:chgData name="Emelie Rahm (Svemo)" userId="e48368f4-dbe9-4d94-b0e5-b46d13fae673" providerId="ADAL" clId="{7F1E16A2-6CEB-40CB-B5FA-9E8393FE3F6D}" dt="2024-03-13T07:21:33.155" v="124" actId="478"/>
          <ac:picMkLst>
            <pc:docMk/>
            <pc:sldMk cId="0" sldId="261"/>
            <ac:picMk id="3" creationId="{4FE96C65-2C8A-DEE9-D6F7-75D47350071D}"/>
          </ac:picMkLst>
        </pc:picChg>
        <pc:picChg chg="add mod">
          <ac:chgData name="Emelie Rahm (Svemo)" userId="e48368f4-dbe9-4d94-b0e5-b46d13fae673" providerId="ADAL" clId="{7F1E16A2-6CEB-40CB-B5FA-9E8393FE3F6D}" dt="2024-03-13T07:21:33.398" v="125"/>
          <ac:picMkLst>
            <pc:docMk/>
            <pc:sldMk cId="0" sldId="261"/>
            <ac:picMk id="4" creationId="{3FCC12F7-8EF4-4F1D-F78B-4E4F20C1848D}"/>
          </ac:picMkLst>
        </pc:picChg>
        <pc:picChg chg="add mod">
          <ac:chgData name="Emelie Rahm (Svemo)" userId="e48368f4-dbe9-4d94-b0e5-b46d13fae673" providerId="ADAL" clId="{7F1E16A2-6CEB-40CB-B5FA-9E8393FE3F6D}" dt="2024-03-13T07:21:33.398" v="125"/>
          <ac:picMkLst>
            <pc:docMk/>
            <pc:sldMk cId="0" sldId="261"/>
            <ac:picMk id="5" creationId="{161C9A00-0BF3-F00C-211A-B670629D7554}"/>
          </ac:picMkLst>
        </pc:picChg>
        <pc:picChg chg="mod">
          <ac:chgData name="Emelie Rahm (Svemo)" userId="e48368f4-dbe9-4d94-b0e5-b46d13fae673" providerId="ADAL" clId="{7F1E16A2-6CEB-40CB-B5FA-9E8393FE3F6D}" dt="2024-03-13T07:21:56.311" v="133" actId="1076"/>
          <ac:picMkLst>
            <pc:docMk/>
            <pc:sldMk cId="0" sldId="261"/>
            <ac:picMk id="166" creationId="{00000000-0000-0000-0000-000000000000}"/>
          </ac:picMkLst>
        </pc:picChg>
      </pc:sldChg>
      <pc:sldChg chg="addSp delSp modSp mod">
        <pc:chgData name="Emelie Rahm (Svemo)" userId="e48368f4-dbe9-4d94-b0e5-b46d13fae673" providerId="ADAL" clId="{7F1E16A2-6CEB-40CB-B5FA-9E8393FE3F6D}" dt="2024-03-13T07:23:04.062" v="144" actId="1076"/>
        <pc:sldMkLst>
          <pc:docMk/>
          <pc:sldMk cId="0" sldId="267"/>
        </pc:sldMkLst>
        <pc:spChg chg="mod">
          <ac:chgData name="Emelie Rahm (Svemo)" userId="e48368f4-dbe9-4d94-b0e5-b46d13fae673" providerId="ADAL" clId="{7F1E16A2-6CEB-40CB-B5FA-9E8393FE3F6D}" dt="2024-03-13T07:22:23.049" v="140" actId="1076"/>
          <ac:spMkLst>
            <pc:docMk/>
            <pc:sldMk cId="0" sldId="267"/>
            <ac:spMk id="2" creationId="{00000000-0000-0000-0000-000000000000}"/>
          </ac:spMkLst>
        </pc:spChg>
        <pc:spChg chg="mod">
          <ac:chgData name="Emelie Rahm (Svemo)" userId="e48368f4-dbe9-4d94-b0e5-b46d13fae673" providerId="ADAL" clId="{7F1E16A2-6CEB-40CB-B5FA-9E8393FE3F6D}" dt="2024-03-13T07:22:58.073" v="142" actId="1076"/>
          <ac:spMkLst>
            <pc:docMk/>
            <pc:sldMk cId="0" sldId="267"/>
            <ac:spMk id="3" creationId="{00000000-0000-0000-0000-000000000000}"/>
          </ac:spMkLst>
        </pc:spChg>
        <pc:spChg chg="mod">
          <ac:chgData name="Emelie Rahm (Svemo)" userId="e48368f4-dbe9-4d94-b0e5-b46d13fae673" providerId="ADAL" clId="{7F1E16A2-6CEB-40CB-B5FA-9E8393FE3F6D}" dt="2024-03-13T07:23:04.062" v="144" actId="1076"/>
          <ac:spMkLst>
            <pc:docMk/>
            <pc:sldMk cId="0" sldId="267"/>
            <ac:spMk id="6" creationId="{E6799BF7-A4E1-42A3-966E-406BAB410D38}"/>
          </ac:spMkLst>
        </pc:spChg>
        <pc:picChg chg="add mod">
          <ac:chgData name="Emelie Rahm (Svemo)" userId="e48368f4-dbe9-4d94-b0e5-b46d13fae673" providerId="ADAL" clId="{7F1E16A2-6CEB-40CB-B5FA-9E8393FE3F6D}" dt="2024-03-13T07:22:17.454" v="139"/>
          <ac:picMkLst>
            <pc:docMk/>
            <pc:sldMk cId="0" sldId="267"/>
            <ac:picMk id="4" creationId="{6B2B1819-AF4C-FC0F-13CA-2B23B7C2D9D3}"/>
          </ac:picMkLst>
        </pc:picChg>
        <pc:picChg chg="add mod">
          <ac:chgData name="Emelie Rahm (Svemo)" userId="e48368f4-dbe9-4d94-b0e5-b46d13fae673" providerId="ADAL" clId="{7F1E16A2-6CEB-40CB-B5FA-9E8393FE3F6D}" dt="2024-03-13T07:22:17.454" v="139"/>
          <ac:picMkLst>
            <pc:docMk/>
            <pc:sldMk cId="0" sldId="267"/>
            <ac:picMk id="5" creationId="{706A05E0-840F-093C-670F-CDB03480DD8F}"/>
          </ac:picMkLst>
        </pc:picChg>
        <pc:picChg chg="del">
          <ac:chgData name="Emelie Rahm (Svemo)" userId="e48368f4-dbe9-4d94-b0e5-b46d13fae673" providerId="ADAL" clId="{7F1E16A2-6CEB-40CB-B5FA-9E8393FE3F6D}" dt="2024-03-13T07:22:17.096" v="138" actId="478"/>
          <ac:picMkLst>
            <pc:docMk/>
            <pc:sldMk cId="0" sldId="267"/>
            <ac:picMk id="7" creationId="{3FCFACA5-F339-730B-1559-254F33F721AB}"/>
          </ac:picMkLst>
        </pc:picChg>
        <pc:picChg chg="mod">
          <ac:chgData name="Emelie Rahm (Svemo)" userId="e48368f4-dbe9-4d94-b0e5-b46d13fae673" providerId="ADAL" clId="{7F1E16A2-6CEB-40CB-B5FA-9E8393FE3F6D}" dt="2024-03-13T07:22:59.691" v="143" actId="1076"/>
          <ac:picMkLst>
            <pc:docMk/>
            <pc:sldMk cId="0" sldId="267"/>
            <ac:picMk id="8" creationId="{2C07F3FC-55AB-0ACA-C96E-58EC240A426C}"/>
          </ac:picMkLst>
        </pc:picChg>
      </pc:sldChg>
      <pc:sldChg chg="addSp delSp modSp mod">
        <pc:chgData name="Emelie Rahm (Svemo)" userId="e48368f4-dbe9-4d94-b0e5-b46d13fae673" providerId="ADAL" clId="{7F1E16A2-6CEB-40CB-B5FA-9E8393FE3F6D}" dt="2024-03-13T07:23:56.218" v="154" actId="478"/>
        <pc:sldMkLst>
          <pc:docMk/>
          <pc:sldMk cId="0" sldId="268"/>
        </pc:sldMkLst>
        <pc:spChg chg="mod">
          <ac:chgData name="Emelie Rahm (Svemo)" userId="e48368f4-dbe9-4d94-b0e5-b46d13fae673" providerId="ADAL" clId="{7F1E16A2-6CEB-40CB-B5FA-9E8393FE3F6D}" dt="2024-03-13T07:23:46.611" v="151" actId="20577"/>
          <ac:spMkLst>
            <pc:docMk/>
            <pc:sldMk cId="0" sldId="268"/>
            <ac:spMk id="2" creationId="{00000000-0000-0000-0000-000000000000}"/>
          </ac:spMkLst>
        </pc:spChg>
        <pc:spChg chg="mod">
          <ac:chgData name="Emelie Rahm (Svemo)" userId="e48368f4-dbe9-4d94-b0e5-b46d13fae673" providerId="ADAL" clId="{7F1E16A2-6CEB-40CB-B5FA-9E8393FE3F6D}" dt="2024-03-13T07:23:52.331" v="152" actId="1076"/>
          <ac:spMkLst>
            <pc:docMk/>
            <pc:sldMk cId="0" sldId="268"/>
            <ac:spMk id="3" creationId="{00000000-0000-0000-0000-000000000000}"/>
          </ac:spMkLst>
        </pc:spChg>
        <pc:picChg chg="mod">
          <ac:chgData name="Emelie Rahm (Svemo)" userId="e48368f4-dbe9-4d94-b0e5-b46d13fae673" providerId="ADAL" clId="{7F1E16A2-6CEB-40CB-B5FA-9E8393FE3F6D}" dt="2024-03-13T07:23:28.438" v="149" actId="1076"/>
          <ac:picMkLst>
            <pc:docMk/>
            <pc:sldMk cId="0" sldId="268"/>
            <ac:picMk id="4" creationId="{2F90904C-5324-4906-8728-D34DAEF1F9C4}"/>
          </ac:picMkLst>
        </pc:picChg>
        <pc:picChg chg="add del mod">
          <ac:chgData name="Emelie Rahm (Svemo)" userId="e48368f4-dbe9-4d94-b0e5-b46d13fae673" providerId="ADAL" clId="{7F1E16A2-6CEB-40CB-B5FA-9E8393FE3F6D}" dt="2024-03-13T07:23:21.641" v="148" actId="478"/>
          <ac:picMkLst>
            <pc:docMk/>
            <pc:sldMk cId="0" sldId="268"/>
            <ac:picMk id="5" creationId="{BBF59450-D3E1-A7E0-A632-02EFA1006FD2}"/>
          </ac:picMkLst>
        </pc:picChg>
        <pc:picChg chg="del">
          <ac:chgData name="Emelie Rahm (Svemo)" userId="e48368f4-dbe9-4d94-b0e5-b46d13fae673" providerId="ADAL" clId="{7F1E16A2-6CEB-40CB-B5FA-9E8393FE3F6D}" dt="2024-03-13T07:23:10.271" v="145" actId="478"/>
          <ac:picMkLst>
            <pc:docMk/>
            <pc:sldMk cId="0" sldId="268"/>
            <ac:picMk id="6" creationId="{59ED480D-58BA-6DCB-22EF-19731DAE5A25}"/>
          </ac:picMkLst>
        </pc:picChg>
        <pc:picChg chg="add del mod">
          <ac:chgData name="Emelie Rahm (Svemo)" userId="e48368f4-dbe9-4d94-b0e5-b46d13fae673" providerId="ADAL" clId="{7F1E16A2-6CEB-40CB-B5FA-9E8393FE3F6D}" dt="2024-03-13T07:23:56.218" v="154" actId="478"/>
          <ac:picMkLst>
            <pc:docMk/>
            <pc:sldMk cId="0" sldId="268"/>
            <ac:picMk id="7" creationId="{A5019CD4-AAE2-6EDF-B232-B4278944D71F}"/>
          </ac:picMkLst>
        </pc:picChg>
      </pc:sldChg>
      <pc:sldChg chg="addSp delSp modSp mod">
        <pc:chgData name="Emelie Rahm (Svemo)" userId="e48368f4-dbe9-4d94-b0e5-b46d13fae673" providerId="ADAL" clId="{7F1E16A2-6CEB-40CB-B5FA-9E8393FE3F6D}" dt="2024-03-13T07:31:19.290" v="280"/>
        <pc:sldMkLst>
          <pc:docMk/>
          <pc:sldMk cId="0" sldId="269"/>
        </pc:sldMkLst>
        <pc:picChg chg="del">
          <ac:chgData name="Emelie Rahm (Svemo)" userId="e48368f4-dbe9-4d94-b0e5-b46d13fae673" providerId="ADAL" clId="{7F1E16A2-6CEB-40CB-B5FA-9E8393FE3F6D}" dt="2024-03-13T07:31:19.057" v="279" actId="478"/>
          <ac:picMkLst>
            <pc:docMk/>
            <pc:sldMk cId="0" sldId="269"/>
            <ac:picMk id="3" creationId="{D98AE817-AFEE-5DAE-9D4D-1D8AE0DEDB11}"/>
          </ac:picMkLst>
        </pc:picChg>
        <pc:picChg chg="add mod">
          <ac:chgData name="Emelie Rahm (Svemo)" userId="e48368f4-dbe9-4d94-b0e5-b46d13fae673" providerId="ADAL" clId="{7F1E16A2-6CEB-40CB-B5FA-9E8393FE3F6D}" dt="2024-03-13T07:31:19.290" v="280"/>
          <ac:picMkLst>
            <pc:docMk/>
            <pc:sldMk cId="0" sldId="269"/>
            <ac:picMk id="4" creationId="{D80B655B-CE6B-8EC8-953B-5664B3AF5C4C}"/>
          </ac:picMkLst>
        </pc:picChg>
        <pc:picChg chg="add mod">
          <ac:chgData name="Emelie Rahm (Svemo)" userId="e48368f4-dbe9-4d94-b0e5-b46d13fae673" providerId="ADAL" clId="{7F1E16A2-6CEB-40CB-B5FA-9E8393FE3F6D}" dt="2024-03-13T07:31:19.290" v="280"/>
          <ac:picMkLst>
            <pc:docMk/>
            <pc:sldMk cId="0" sldId="269"/>
            <ac:picMk id="5" creationId="{FAAC1C07-39F9-46CD-EAB5-09C15E74B73D}"/>
          </ac:picMkLst>
        </pc:picChg>
      </pc:sldChg>
      <pc:sldChg chg="addSp delSp modSp mod">
        <pc:chgData name="Emelie Rahm (Svemo)" userId="e48368f4-dbe9-4d94-b0e5-b46d13fae673" providerId="ADAL" clId="{7F1E16A2-6CEB-40CB-B5FA-9E8393FE3F6D}" dt="2024-03-13T07:25:47.741" v="184"/>
        <pc:sldMkLst>
          <pc:docMk/>
          <pc:sldMk cId="0" sldId="271"/>
        </pc:sldMkLst>
        <pc:picChg chg="add mod">
          <ac:chgData name="Emelie Rahm (Svemo)" userId="e48368f4-dbe9-4d94-b0e5-b46d13fae673" providerId="ADAL" clId="{7F1E16A2-6CEB-40CB-B5FA-9E8393FE3F6D}" dt="2024-03-13T07:25:47.741" v="184"/>
          <ac:picMkLst>
            <pc:docMk/>
            <pc:sldMk cId="0" sldId="271"/>
            <ac:picMk id="3" creationId="{E9784DE7-38C4-72CC-D28A-9E2FB069D892}"/>
          </ac:picMkLst>
        </pc:picChg>
        <pc:picChg chg="add mod">
          <ac:chgData name="Emelie Rahm (Svemo)" userId="e48368f4-dbe9-4d94-b0e5-b46d13fae673" providerId="ADAL" clId="{7F1E16A2-6CEB-40CB-B5FA-9E8393FE3F6D}" dt="2024-03-13T07:25:47.741" v="184"/>
          <ac:picMkLst>
            <pc:docMk/>
            <pc:sldMk cId="0" sldId="271"/>
            <ac:picMk id="5" creationId="{B9356318-05FC-18AF-E343-5DE78F44AF9D}"/>
          </ac:picMkLst>
        </pc:picChg>
        <pc:picChg chg="del">
          <ac:chgData name="Emelie Rahm (Svemo)" userId="e48368f4-dbe9-4d94-b0e5-b46d13fae673" providerId="ADAL" clId="{7F1E16A2-6CEB-40CB-B5FA-9E8393FE3F6D}" dt="2024-03-13T07:25:47.431" v="183" actId="478"/>
          <ac:picMkLst>
            <pc:docMk/>
            <pc:sldMk cId="0" sldId="271"/>
            <ac:picMk id="8" creationId="{777D7F49-70B2-47E3-58CE-C60303AFFB25}"/>
          </ac:picMkLst>
        </pc:picChg>
      </pc:sldChg>
      <pc:sldChg chg="addSp delSp modSp mod">
        <pc:chgData name="Emelie Rahm (Svemo)" userId="e48368f4-dbe9-4d94-b0e5-b46d13fae673" providerId="ADAL" clId="{7F1E16A2-6CEB-40CB-B5FA-9E8393FE3F6D}" dt="2024-03-13T07:29:10.121" v="236" actId="478"/>
        <pc:sldMkLst>
          <pc:docMk/>
          <pc:sldMk cId="0" sldId="274"/>
        </pc:sldMkLst>
        <pc:picChg chg="del">
          <ac:chgData name="Emelie Rahm (Svemo)" userId="e48368f4-dbe9-4d94-b0e5-b46d13fae673" providerId="ADAL" clId="{7F1E16A2-6CEB-40CB-B5FA-9E8393FE3F6D}" dt="2024-03-13T07:29:10.121" v="236" actId="478"/>
          <ac:picMkLst>
            <pc:docMk/>
            <pc:sldMk cId="0" sldId="274"/>
            <ac:picMk id="4" creationId="{8A8203CA-DA30-A7DA-918C-EC3420125533}"/>
          </ac:picMkLst>
        </pc:picChg>
        <pc:picChg chg="add mod">
          <ac:chgData name="Emelie Rahm (Svemo)" userId="e48368f4-dbe9-4d94-b0e5-b46d13fae673" providerId="ADAL" clId="{7F1E16A2-6CEB-40CB-B5FA-9E8393FE3F6D}" dt="2024-03-13T07:29:08.236" v="235"/>
          <ac:picMkLst>
            <pc:docMk/>
            <pc:sldMk cId="0" sldId="274"/>
            <ac:picMk id="5" creationId="{CF94EBF1-280B-E26A-7A85-19813D52B5AB}"/>
          </ac:picMkLst>
        </pc:picChg>
        <pc:picChg chg="add del mod">
          <ac:chgData name="Emelie Rahm (Svemo)" userId="e48368f4-dbe9-4d94-b0e5-b46d13fae673" providerId="ADAL" clId="{7F1E16A2-6CEB-40CB-B5FA-9E8393FE3F6D}" dt="2024-03-13T07:29:10.121" v="236" actId="478"/>
          <ac:picMkLst>
            <pc:docMk/>
            <pc:sldMk cId="0" sldId="274"/>
            <ac:picMk id="6" creationId="{F8AF0E0D-FFDB-2D30-BD0F-8B6F1251AB22}"/>
          </ac:picMkLst>
        </pc:picChg>
      </pc:sldChg>
      <pc:sldChg chg="addSp delSp modSp mod">
        <pc:chgData name="Emelie Rahm (Svemo)" userId="e48368f4-dbe9-4d94-b0e5-b46d13fae673" providerId="ADAL" clId="{7F1E16A2-6CEB-40CB-B5FA-9E8393FE3F6D}" dt="2024-03-13T07:29:14.278" v="239" actId="478"/>
        <pc:sldMkLst>
          <pc:docMk/>
          <pc:sldMk cId="0" sldId="275"/>
        </pc:sldMkLst>
        <pc:picChg chg="del">
          <ac:chgData name="Emelie Rahm (Svemo)" userId="e48368f4-dbe9-4d94-b0e5-b46d13fae673" providerId="ADAL" clId="{7F1E16A2-6CEB-40CB-B5FA-9E8393FE3F6D}" dt="2024-03-13T07:29:12.274" v="237" actId="478"/>
          <ac:picMkLst>
            <pc:docMk/>
            <pc:sldMk cId="0" sldId="275"/>
            <ac:picMk id="4" creationId="{7DD7083F-2345-024E-EAB1-BC2B0EB5EEDB}"/>
          </ac:picMkLst>
        </pc:picChg>
        <pc:picChg chg="add mod">
          <ac:chgData name="Emelie Rahm (Svemo)" userId="e48368f4-dbe9-4d94-b0e5-b46d13fae673" providerId="ADAL" clId="{7F1E16A2-6CEB-40CB-B5FA-9E8393FE3F6D}" dt="2024-03-13T07:29:12.523" v="238"/>
          <ac:picMkLst>
            <pc:docMk/>
            <pc:sldMk cId="0" sldId="275"/>
            <ac:picMk id="5" creationId="{966FAB26-5FC4-D852-E248-92C0D187F63C}"/>
          </ac:picMkLst>
        </pc:picChg>
        <pc:picChg chg="add del mod">
          <ac:chgData name="Emelie Rahm (Svemo)" userId="e48368f4-dbe9-4d94-b0e5-b46d13fae673" providerId="ADAL" clId="{7F1E16A2-6CEB-40CB-B5FA-9E8393FE3F6D}" dt="2024-03-13T07:29:14.278" v="239" actId="478"/>
          <ac:picMkLst>
            <pc:docMk/>
            <pc:sldMk cId="0" sldId="275"/>
            <ac:picMk id="6" creationId="{74631558-AEDA-56D3-296B-BF0AA57839CC}"/>
          </ac:picMkLst>
        </pc:picChg>
      </pc:sldChg>
      <pc:sldChg chg="addSp delSp modSp mod">
        <pc:chgData name="Emelie Rahm (Svemo)" userId="e48368f4-dbe9-4d94-b0e5-b46d13fae673" providerId="ADAL" clId="{7F1E16A2-6CEB-40CB-B5FA-9E8393FE3F6D}" dt="2024-03-13T07:29:19.632" v="241" actId="478"/>
        <pc:sldMkLst>
          <pc:docMk/>
          <pc:sldMk cId="0" sldId="276"/>
        </pc:sldMkLst>
        <pc:picChg chg="del">
          <ac:chgData name="Emelie Rahm (Svemo)" userId="e48368f4-dbe9-4d94-b0e5-b46d13fae673" providerId="ADAL" clId="{7F1E16A2-6CEB-40CB-B5FA-9E8393FE3F6D}" dt="2024-03-13T07:29:19.632" v="241" actId="478"/>
          <ac:picMkLst>
            <pc:docMk/>
            <pc:sldMk cId="0" sldId="276"/>
            <ac:picMk id="4" creationId="{605BACF4-7020-CB44-5FFF-50373F92FF8A}"/>
          </ac:picMkLst>
        </pc:picChg>
        <pc:picChg chg="add mod">
          <ac:chgData name="Emelie Rahm (Svemo)" userId="e48368f4-dbe9-4d94-b0e5-b46d13fae673" providerId="ADAL" clId="{7F1E16A2-6CEB-40CB-B5FA-9E8393FE3F6D}" dt="2024-03-13T07:29:17.996" v="240"/>
          <ac:picMkLst>
            <pc:docMk/>
            <pc:sldMk cId="0" sldId="276"/>
            <ac:picMk id="5" creationId="{E7B1E337-17DB-779A-3B3A-538B929C6629}"/>
          </ac:picMkLst>
        </pc:picChg>
        <pc:picChg chg="add del mod">
          <ac:chgData name="Emelie Rahm (Svemo)" userId="e48368f4-dbe9-4d94-b0e5-b46d13fae673" providerId="ADAL" clId="{7F1E16A2-6CEB-40CB-B5FA-9E8393FE3F6D}" dt="2024-03-13T07:29:19.632" v="241" actId="478"/>
          <ac:picMkLst>
            <pc:docMk/>
            <pc:sldMk cId="0" sldId="276"/>
            <ac:picMk id="6" creationId="{6992B851-04F9-6C91-DC27-D7919537D298}"/>
          </ac:picMkLst>
        </pc:picChg>
      </pc:sldChg>
      <pc:sldChg chg="addSp delSp modSp mod">
        <pc:chgData name="Emelie Rahm (Svemo)" userId="e48368f4-dbe9-4d94-b0e5-b46d13fae673" providerId="ADAL" clId="{7F1E16A2-6CEB-40CB-B5FA-9E8393FE3F6D}" dt="2024-03-13T07:29:22.956" v="243" actId="478"/>
        <pc:sldMkLst>
          <pc:docMk/>
          <pc:sldMk cId="0" sldId="278"/>
        </pc:sldMkLst>
        <pc:picChg chg="del">
          <ac:chgData name="Emelie Rahm (Svemo)" userId="e48368f4-dbe9-4d94-b0e5-b46d13fae673" providerId="ADAL" clId="{7F1E16A2-6CEB-40CB-B5FA-9E8393FE3F6D}" dt="2024-03-13T07:29:22.956" v="243" actId="478"/>
          <ac:picMkLst>
            <pc:docMk/>
            <pc:sldMk cId="0" sldId="278"/>
            <ac:picMk id="4" creationId="{58A9CB91-F2F7-7473-230D-DDD3B6F0957F}"/>
          </ac:picMkLst>
        </pc:picChg>
        <pc:picChg chg="add mod">
          <ac:chgData name="Emelie Rahm (Svemo)" userId="e48368f4-dbe9-4d94-b0e5-b46d13fae673" providerId="ADAL" clId="{7F1E16A2-6CEB-40CB-B5FA-9E8393FE3F6D}" dt="2024-03-13T07:29:21.038" v="242"/>
          <ac:picMkLst>
            <pc:docMk/>
            <pc:sldMk cId="0" sldId="278"/>
            <ac:picMk id="5" creationId="{817DDF8E-FD7D-A855-7DE5-4786CD0970E0}"/>
          </ac:picMkLst>
        </pc:picChg>
        <pc:picChg chg="add del mod">
          <ac:chgData name="Emelie Rahm (Svemo)" userId="e48368f4-dbe9-4d94-b0e5-b46d13fae673" providerId="ADAL" clId="{7F1E16A2-6CEB-40CB-B5FA-9E8393FE3F6D}" dt="2024-03-13T07:29:22.956" v="243" actId="478"/>
          <ac:picMkLst>
            <pc:docMk/>
            <pc:sldMk cId="0" sldId="278"/>
            <ac:picMk id="6" creationId="{CB224474-F206-F980-910A-08197D881DEE}"/>
          </ac:picMkLst>
        </pc:picChg>
      </pc:sldChg>
      <pc:sldChg chg="addSp delSp modSp mod">
        <pc:chgData name="Emelie Rahm (Svemo)" userId="e48368f4-dbe9-4d94-b0e5-b46d13fae673" providerId="ADAL" clId="{7F1E16A2-6CEB-40CB-B5FA-9E8393FE3F6D}" dt="2024-03-13T07:29:28.400" v="245" actId="478"/>
        <pc:sldMkLst>
          <pc:docMk/>
          <pc:sldMk cId="0" sldId="279"/>
        </pc:sldMkLst>
        <pc:picChg chg="del">
          <ac:chgData name="Emelie Rahm (Svemo)" userId="e48368f4-dbe9-4d94-b0e5-b46d13fae673" providerId="ADAL" clId="{7F1E16A2-6CEB-40CB-B5FA-9E8393FE3F6D}" dt="2024-03-13T07:29:28.400" v="245" actId="478"/>
          <ac:picMkLst>
            <pc:docMk/>
            <pc:sldMk cId="0" sldId="279"/>
            <ac:picMk id="4" creationId="{87E6A3AF-ED81-2523-C5AC-F83BE99402A3}"/>
          </ac:picMkLst>
        </pc:picChg>
        <pc:picChg chg="add mod">
          <ac:chgData name="Emelie Rahm (Svemo)" userId="e48368f4-dbe9-4d94-b0e5-b46d13fae673" providerId="ADAL" clId="{7F1E16A2-6CEB-40CB-B5FA-9E8393FE3F6D}" dt="2024-03-13T07:29:26.747" v="244"/>
          <ac:picMkLst>
            <pc:docMk/>
            <pc:sldMk cId="0" sldId="279"/>
            <ac:picMk id="5" creationId="{50142646-3449-8E2E-B22E-BE4230F0A113}"/>
          </ac:picMkLst>
        </pc:picChg>
        <pc:picChg chg="add del mod">
          <ac:chgData name="Emelie Rahm (Svemo)" userId="e48368f4-dbe9-4d94-b0e5-b46d13fae673" providerId="ADAL" clId="{7F1E16A2-6CEB-40CB-B5FA-9E8393FE3F6D}" dt="2024-03-13T07:29:28.400" v="245" actId="478"/>
          <ac:picMkLst>
            <pc:docMk/>
            <pc:sldMk cId="0" sldId="279"/>
            <ac:picMk id="6" creationId="{0D9798B7-6DD8-31DD-E197-4B0C8E53AD80}"/>
          </ac:picMkLst>
        </pc:picChg>
      </pc:sldChg>
      <pc:sldChg chg="addSp delSp modSp mod">
        <pc:chgData name="Emelie Rahm (Svemo)" userId="e48368f4-dbe9-4d94-b0e5-b46d13fae673" providerId="ADAL" clId="{7F1E16A2-6CEB-40CB-B5FA-9E8393FE3F6D}" dt="2024-03-13T07:29:31.637" v="247" actId="478"/>
        <pc:sldMkLst>
          <pc:docMk/>
          <pc:sldMk cId="0" sldId="280"/>
        </pc:sldMkLst>
        <pc:picChg chg="del">
          <ac:chgData name="Emelie Rahm (Svemo)" userId="e48368f4-dbe9-4d94-b0e5-b46d13fae673" providerId="ADAL" clId="{7F1E16A2-6CEB-40CB-B5FA-9E8393FE3F6D}" dt="2024-03-13T07:29:31.637" v="247" actId="478"/>
          <ac:picMkLst>
            <pc:docMk/>
            <pc:sldMk cId="0" sldId="280"/>
            <ac:picMk id="4" creationId="{64E77A0C-377E-4841-076E-6ACE2C1167E8}"/>
          </ac:picMkLst>
        </pc:picChg>
        <pc:picChg chg="add mod">
          <ac:chgData name="Emelie Rahm (Svemo)" userId="e48368f4-dbe9-4d94-b0e5-b46d13fae673" providerId="ADAL" clId="{7F1E16A2-6CEB-40CB-B5FA-9E8393FE3F6D}" dt="2024-03-13T07:29:29.962" v="246"/>
          <ac:picMkLst>
            <pc:docMk/>
            <pc:sldMk cId="0" sldId="280"/>
            <ac:picMk id="5" creationId="{317EDB53-935C-777F-F08A-B46E11C8FC4E}"/>
          </ac:picMkLst>
        </pc:picChg>
        <pc:picChg chg="add del mod">
          <ac:chgData name="Emelie Rahm (Svemo)" userId="e48368f4-dbe9-4d94-b0e5-b46d13fae673" providerId="ADAL" clId="{7F1E16A2-6CEB-40CB-B5FA-9E8393FE3F6D}" dt="2024-03-13T07:29:31.637" v="247" actId="478"/>
          <ac:picMkLst>
            <pc:docMk/>
            <pc:sldMk cId="0" sldId="280"/>
            <ac:picMk id="6" creationId="{7FEC79E9-1A5C-8974-0B8E-6410B4892FB7}"/>
          </ac:picMkLst>
        </pc:picChg>
      </pc:sldChg>
      <pc:sldChg chg="addSp delSp modSp mod">
        <pc:chgData name="Emelie Rahm (Svemo)" userId="e48368f4-dbe9-4d94-b0e5-b46d13fae673" providerId="ADAL" clId="{7F1E16A2-6CEB-40CB-B5FA-9E8393FE3F6D}" dt="2024-03-13T07:29:35.635" v="249" actId="478"/>
        <pc:sldMkLst>
          <pc:docMk/>
          <pc:sldMk cId="0" sldId="281"/>
        </pc:sldMkLst>
        <pc:picChg chg="del">
          <ac:chgData name="Emelie Rahm (Svemo)" userId="e48368f4-dbe9-4d94-b0e5-b46d13fae673" providerId="ADAL" clId="{7F1E16A2-6CEB-40CB-B5FA-9E8393FE3F6D}" dt="2024-03-13T07:29:35.635" v="249" actId="478"/>
          <ac:picMkLst>
            <pc:docMk/>
            <pc:sldMk cId="0" sldId="281"/>
            <ac:picMk id="4" creationId="{D3D211BD-9958-45CE-A56E-65664F73E34A}"/>
          </ac:picMkLst>
        </pc:picChg>
        <pc:picChg chg="add mod">
          <ac:chgData name="Emelie Rahm (Svemo)" userId="e48368f4-dbe9-4d94-b0e5-b46d13fae673" providerId="ADAL" clId="{7F1E16A2-6CEB-40CB-B5FA-9E8393FE3F6D}" dt="2024-03-13T07:29:34.161" v="248"/>
          <ac:picMkLst>
            <pc:docMk/>
            <pc:sldMk cId="0" sldId="281"/>
            <ac:picMk id="5" creationId="{B1EF19F4-106C-E5DD-A825-000CD532083A}"/>
          </ac:picMkLst>
        </pc:picChg>
        <pc:picChg chg="add del mod">
          <ac:chgData name="Emelie Rahm (Svemo)" userId="e48368f4-dbe9-4d94-b0e5-b46d13fae673" providerId="ADAL" clId="{7F1E16A2-6CEB-40CB-B5FA-9E8393FE3F6D}" dt="2024-03-13T07:29:35.635" v="249" actId="478"/>
          <ac:picMkLst>
            <pc:docMk/>
            <pc:sldMk cId="0" sldId="281"/>
            <ac:picMk id="6" creationId="{9A8C3285-6CC2-B6B4-6F0B-0EE4C5D8B1F9}"/>
          </ac:picMkLst>
        </pc:picChg>
      </pc:sldChg>
      <pc:sldChg chg="addSp delSp modSp mod">
        <pc:chgData name="Emelie Rahm (Svemo)" userId="e48368f4-dbe9-4d94-b0e5-b46d13fae673" providerId="ADAL" clId="{7F1E16A2-6CEB-40CB-B5FA-9E8393FE3F6D}" dt="2024-03-13T07:29:39.699" v="251" actId="478"/>
        <pc:sldMkLst>
          <pc:docMk/>
          <pc:sldMk cId="0" sldId="282"/>
        </pc:sldMkLst>
        <pc:picChg chg="del">
          <ac:chgData name="Emelie Rahm (Svemo)" userId="e48368f4-dbe9-4d94-b0e5-b46d13fae673" providerId="ADAL" clId="{7F1E16A2-6CEB-40CB-B5FA-9E8393FE3F6D}" dt="2024-03-13T07:29:39.699" v="251" actId="478"/>
          <ac:picMkLst>
            <pc:docMk/>
            <pc:sldMk cId="0" sldId="282"/>
            <ac:picMk id="4" creationId="{24DD703A-F0B4-8653-57CE-2357FA5A3F43}"/>
          </ac:picMkLst>
        </pc:picChg>
        <pc:picChg chg="add mod">
          <ac:chgData name="Emelie Rahm (Svemo)" userId="e48368f4-dbe9-4d94-b0e5-b46d13fae673" providerId="ADAL" clId="{7F1E16A2-6CEB-40CB-B5FA-9E8393FE3F6D}" dt="2024-03-13T07:29:38.208" v="250"/>
          <ac:picMkLst>
            <pc:docMk/>
            <pc:sldMk cId="0" sldId="282"/>
            <ac:picMk id="5" creationId="{8D7AB81D-1E91-AB98-93B6-47BE9DEB04BC}"/>
          </ac:picMkLst>
        </pc:picChg>
        <pc:picChg chg="add del mod">
          <ac:chgData name="Emelie Rahm (Svemo)" userId="e48368f4-dbe9-4d94-b0e5-b46d13fae673" providerId="ADAL" clId="{7F1E16A2-6CEB-40CB-B5FA-9E8393FE3F6D}" dt="2024-03-13T07:29:39.699" v="251" actId="478"/>
          <ac:picMkLst>
            <pc:docMk/>
            <pc:sldMk cId="0" sldId="282"/>
            <ac:picMk id="6" creationId="{BDF8676B-5A0A-66F7-E075-E7D5DBCFCB60}"/>
          </ac:picMkLst>
        </pc:picChg>
      </pc:sldChg>
      <pc:sldChg chg="addSp delSp modSp mod">
        <pc:chgData name="Emelie Rahm (Svemo)" userId="e48368f4-dbe9-4d94-b0e5-b46d13fae673" providerId="ADAL" clId="{7F1E16A2-6CEB-40CB-B5FA-9E8393FE3F6D}" dt="2024-03-13T07:26:08.723" v="188" actId="1076"/>
        <pc:sldMkLst>
          <pc:docMk/>
          <pc:sldMk cId="0" sldId="285"/>
        </pc:sldMkLst>
        <pc:spChg chg="mod">
          <ac:chgData name="Emelie Rahm (Svemo)" userId="e48368f4-dbe9-4d94-b0e5-b46d13fae673" providerId="ADAL" clId="{7F1E16A2-6CEB-40CB-B5FA-9E8393FE3F6D}" dt="2024-03-13T07:26:08.723" v="188" actId="1076"/>
          <ac:spMkLst>
            <pc:docMk/>
            <pc:sldMk cId="0" sldId="285"/>
            <ac:spMk id="2" creationId="{00000000-0000-0000-0000-000000000000}"/>
          </ac:spMkLst>
        </pc:spChg>
        <pc:picChg chg="add mod">
          <ac:chgData name="Emelie Rahm (Svemo)" userId="e48368f4-dbe9-4d94-b0e5-b46d13fae673" providerId="ADAL" clId="{7F1E16A2-6CEB-40CB-B5FA-9E8393FE3F6D}" dt="2024-03-13T07:25:51.731" v="186"/>
          <ac:picMkLst>
            <pc:docMk/>
            <pc:sldMk cId="0" sldId="285"/>
            <ac:picMk id="3" creationId="{DA6AFF96-B555-3A46-A30E-160011D812B0}"/>
          </ac:picMkLst>
        </pc:picChg>
        <pc:picChg chg="del">
          <ac:chgData name="Emelie Rahm (Svemo)" userId="e48368f4-dbe9-4d94-b0e5-b46d13fae673" providerId="ADAL" clId="{7F1E16A2-6CEB-40CB-B5FA-9E8393FE3F6D}" dt="2024-03-13T07:25:51.415" v="185" actId="478"/>
          <ac:picMkLst>
            <pc:docMk/>
            <pc:sldMk cId="0" sldId="285"/>
            <ac:picMk id="4" creationId="{A068FF57-8706-6638-2CF0-877E246FA7D2}"/>
          </ac:picMkLst>
        </pc:picChg>
        <pc:picChg chg="add mod">
          <ac:chgData name="Emelie Rahm (Svemo)" userId="e48368f4-dbe9-4d94-b0e5-b46d13fae673" providerId="ADAL" clId="{7F1E16A2-6CEB-40CB-B5FA-9E8393FE3F6D}" dt="2024-03-13T07:25:51.731" v="186"/>
          <ac:picMkLst>
            <pc:docMk/>
            <pc:sldMk cId="0" sldId="285"/>
            <ac:picMk id="5" creationId="{697531BF-EBBC-1846-9060-EE426F9E64E0}"/>
          </ac:picMkLst>
        </pc:picChg>
      </pc:sldChg>
      <pc:sldChg chg="addSp delSp modSp mod">
        <pc:chgData name="Emelie Rahm (Svemo)" userId="e48368f4-dbe9-4d94-b0e5-b46d13fae673" providerId="ADAL" clId="{7F1E16A2-6CEB-40CB-B5FA-9E8393FE3F6D}" dt="2024-03-13T07:25:16.971" v="176" actId="1076"/>
        <pc:sldMkLst>
          <pc:docMk/>
          <pc:sldMk cId="0" sldId="286"/>
        </pc:sldMkLst>
        <pc:spChg chg="mod">
          <ac:chgData name="Emelie Rahm (Svemo)" userId="e48368f4-dbe9-4d94-b0e5-b46d13fae673" providerId="ADAL" clId="{7F1E16A2-6CEB-40CB-B5FA-9E8393FE3F6D}" dt="2024-03-13T07:25:07.981" v="172" actId="1076"/>
          <ac:spMkLst>
            <pc:docMk/>
            <pc:sldMk cId="0" sldId="286"/>
            <ac:spMk id="2" creationId="{00000000-0000-0000-0000-000000000000}"/>
          </ac:spMkLst>
        </pc:spChg>
        <pc:spChg chg="mod">
          <ac:chgData name="Emelie Rahm (Svemo)" userId="e48368f4-dbe9-4d94-b0e5-b46d13fae673" providerId="ADAL" clId="{7F1E16A2-6CEB-40CB-B5FA-9E8393FE3F6D}" dt="2024-03-13T07:25:16.971" v="176" actId="1076"/>
          <ac:spMkLst>
            <pc:docMk/>
            <pc:sldMk cId="0" sldId="286"/>
            <ac:spMk id="3" creationId="{00000000-0000-0000-0000-000000000000}"/>
          </ac:spMkLst>
        </pc:spChg>
        <pc:spChg chg="mod">
          <ac:chgData name="Emelie Rahm (Svemo)" userId="e48368f4-dbe9-4d94-b0e5-b46d13fae673" providerId="ADAL" clId="{7F1E16A2-6CEB-40CB-B5FA-9E8393FE3F6D}" dt="2024-03-13T07:25:16.971" v="176" actId="1076"/>
          <ac:spMkLst>
            <pc:docMk/>
            <pc:sldMk cId="0" sldId="286"/>
            <ac:spMk id="6" creationId="{4B79AFD9-0354-4BC4-8EE6-4C878B0517B2}"/>
          </ac:spMkLst>
        </pc:spChg>
        <pc:picChg chg="del">
          <ac:chgData name="Emelie Rahm (Svemo)" userId="e48368f4-dbe9-4d94-b0e5-b46d13fae673" providerId="ADAL" clId="{7F1E16A2-6CEB-40CB-B5FA-9E8393FE3F6D}" dt="2024-03-13T07:25:08.914" v="173" actId="478"/>
          <ac:picMkLst>
            <pc:docMk/>
            <pc:sldMk cId="0" sldId="286"/>
            <ac:picMk id="4" creationId="{C868DA43-A8B5-421A-A43F-345F90D78C6A}"/>
          </ac:picMkLst>
        </pc:picChg>
        <pc:picChg chg="add mod">
          <ac:chgData name="Emelie Rahm (Svemo)" userId="e48368f4-dbe9-4d94-b0e5-b46d13fae673" providerId="ADAL" clId="{7F1E16A2-6CEB-40CB-B5FA-9E8393FE3F6D}" dt="2024-03-13T07:25:09.101" v="174"/>
          <ac:picMkLst>
            <pc:docMk/>
            <pc:sldMk cId="0" sldId="286"/>
            <ac:picMk id="5" creationId="{40FF362A-192F-5567-B7FE-241321E9FACA}"/>
          </ac:picMkLst>
        </pc:picChg>
        <pc:picChg chg="add mod">
          <ac:chgData name="Emelie Rahm (Svemo)" userId="e48368f4-dbe9-4d94-b0e5-b46d13fae673" providerId="ADAL" clId="{7F1E16A2-6CEB-40CB-B5FA-9E8393FE3F6D}" dt="2024-03-13T07:25:09.101" v="174"/>
          <ac:picMkLst>
            <pc:docMk/>
            <pc:sldMk cId="0" sldId="286"/>
            <ac:picMk id="7" creationId="{40F35C83-2029-5FA9-9FD1-290A21C9BCF9}"/>
          </ac:picMkLst>
        </pc:picChg>
      </pc:sldChg>
      <pc:sldChg chg="addSp delSp modSp mod">
        <pc:chgData name="Emelie Rahm (Svemo)" userId="e48368f4-dbe9-4d94-b0e5-b46d13fae673" providerId="ADAL" clId="{7F1E16A2-6CEB-40CB-B5FA-9E8393FE3F6D}" dt="2024-03-13T07:25:42.182" v="182"/>
        <pc:sldMkLst>
          <pc:docMk/>
          <pc:sldMk cId="0" sldId="295"/>
        </pc:sldMkLst>
        <pc:picChg chg="del">
          <ac:chgData name="Emelie Rahm (Svemo)" userId="e48368f4-dbe9-4d94-b0e5-b46d13fae673" providerId="ADAL" clId="{7F1E16A2-6CEB-40CB-B5FA-9E8393FE3F6D}" dt="2024-03-13T07:25:41.888" v="181" actId="478"/>
          <ac:picMkLst>
            <pc:docMk/>
            <pc:sldMk cId="0" sldId="295"/>
            <ac:picMk id="3" creationId="{9042949A-6A37-29FF-AE29-7382ABE959AC}"/>
          </ac:picMkLst>
        </pc:picChg>
        <pc:picChg chg="add mod">
          <ac:chgData name="Emelie Rahm (Svemo)" userId="e48368f4-dbe9-4d94-b0e5-b46d13fae673" providerId="ADAL" clId="{7F1E16A2-6CEB-40CB-B5FA-9E8393FE3F6D}" dt="2024-03-13T07:25:42.182" v="182"/>
          <ac:picMkLst>
            <pc:docMk/>
            <pc:sldMk cId="0" sldId="295"/>
            <ac:picMk id="4" creationId="{63308B35-591E-9DEB-B7AD-16BE48889258}"/>
          </ac:picMkLst>
        </pc:picChg>
        <pc:picChg chg="add mod">
          <ac:chgData name="Emelie Rahm (Svemo)" userId="e48368f4-dbe9-4d94-b0e5-b46d13fae673" providerId="ADAL" clId="{7F1E16A2-6CEB-40CB-B5FA-9E8393FE3F6D}" dt="2024-03-13T07:25:42.182" v="182"/>
          <ac:picMkLst>
            <pc:docMk/>
            <pc:sldMk cId="0" sldId="295"/>
            <ac:picMk id="5" creationId="{8D5C98E7-96B7-0A9F-B191-195B2FE65887}"/>
          </ac:picMkLst>
        </pc:picChg>
      </pc:sldChg>
      <pc:sldChg chg="addSp delSp modSp mod">
        <pc:chgData name="Emelie Rahm (Svemo)" userId="e48368f4-dbe9-4d94-b0e5-b46d13fae673" providerId="ADAL" clId="{7F1E16A2-6CEB-40CB-B5FA-9E8393FE3F6D}" dt="2024-03-13T07:26:52.294" v="192"/>
        <pc:sldMkLst>
          <pc:docMk/>
          <pc:sldMk cId="0" sldId="296"/>
        </pc:sldMkLst>
        <pc:picChg chg="del">
          <ac:chgData name="Emelie Rahm (Svemo)" userId="e48368f4-dbe9-4d94-b0e5-b46d13fae673" providerId="ADAL" clId="{7F1E16A2-6CEB-40CB-B5FA-9E8393FE3F6D}" dt="2024-03-13T07:26:52.041" v="191" actId="478"/>
          <ac:picMkLst>
            <pc:docMk/>
            <pc:sldMk cId="0" sldId="296"/>
            <ac:picMk id="3" creationId="{EA44DAE4-C150-4F75-223A-217F0A95D479}"/>
          </ac:picMkLst>
        </pc:picChg>
        <pc:picChg chg="add mod">
          <ac:chgData name="Emelie Rahm (Svemo)" userId="e48368f4-dbe9-4d94-b0e5-b46d13fae673" providerId="ADAL" clId="{7F1E16A2-6CEB-40CB-B5FA-9E8393FE3F6D}" dt="2024-03-13T07:26:52.294" v="192"/>
          <ac:picMkLst>
            <pc:docMk/>
            <pc:sldMk cId="0" sldId="296"/>
            <ac:picMk id="4" creationId="{14414D48-C4BA-17A5-FCB1-A75CB0848835}"/>
          </ac:picMkLst>
        </pc:picChg>
        <pc:picChg chg="add mod">
          <ac:chgData name="Emelie Rahm (Svemo)" userId="e48368f4-dbe9-4d94-b0e5-b46d13fae673" providerId="ADAL" clId="{7F1E16A2-6CEB-40CB-B5FA-9E8393FE3F6D}" dt="2024-03-13T07:26:52.294" v="192"/>
          <ac:picMkLst>
            <pc:docMk/>
            <pc:sldMk cId="0" sldId="296"/>
            <ac:picMk id="5" creationId="{6FF6CAEA-F7F3-DF38-9D54-8FA22B68A225}"/>
          </ac:picMkLst>
        </pc:picChg>
      </pc:sldChg>
      <pc:sldChg chg="addSp delSp modSp mod">
        <pc:chgData name="Emelie Rahm (Svemo)" userId="e48368f4-dbe9-4d94-b0e5-b46d13fae673" providerId="ADAL" clId="{7F1E16A2-6CEB-40CB-B5FA-9E8393FE3F6D}" dt="2024-03-13T07:26:59.689" v="195" actId="478"/>
        <pc:sldMkLst>
          <pc:docMk/>
          <pc:sldMk cId="0" sldId="297"/>
        </pc:sldMkLst>
        <pc:picChg chg="add mod">
          <ac:chgData name="Emelie Rahm (Svemo)" userId="e48368f4-dbe9-4d94-b0e5-b46d13fae673" providerId="ADAL" clId="{7F1E16A2-6CEB-40CB-B5FA-9E8393FE3F6D}" dt="2024-03-13T07:26:55.872" v="194"/>
          <ac:picMkLst>
            <pc:docMk/>
            <pc:sldMk cId="0" sldId="297"/>
            <ac:picMk id="5" creationId="{9125A450-F591-7D87-F603-B599A1F847D1}"/>
          </ac:picMkLst>
        </pc:picChg>
        <pc:picChg chg="add del mod">
          <ac:chgData name="Emelie Rahm (Svemo)" userId="e48368f4-dbe9-4d94-b0e5-b46d13fae673" providerId="ADAL" clId="{7F1E16A2-6CEB-40CB-B5FA-9E8393FE3F6D}" dt="2024-03-13T07:26:59.689" v="195" actId="478"/>
          <ac:picMkLst>
            <pc:docMk/>
            <pc:sldMk cId="0" sldId="297"/>
            <ac:picMk id="6" creationId="{C5DF5F36-2B14-C01B-175A-82E73B6F55FF}"/>
          </ac:picMkLst>
        </pc:picChg>
        <pc:picChg chg="del">
          <ac:chgData name="Emelie Rahm (Svemo)" userId="e48368f4-dbe9-4d94-b0e5-b46d13fae673" providerId="ADAL" clId="{7F1E16A2-6CEB-40CB-B5FA-9E8393FE3F6D}" dt="2024-03-13T07:26:55.110" v="193" actId="478"/>
          <ac:picMkLst>
            <pc:docMk/>
            <pc:sldMk cId="0" sldId="297"/>
            <ac:picMk id="7" creationId="{0D386667-BBE3-0A6C-C99D-9C6A70D39CA1}"/>
          </ac:picMkLst>
        </pc:picChg>
      </pc:sldChg>
      <pc:sldChg chg="addSp delSp modSp mod">
        <pc:chgData name="Emelie Rahm (Svemo)" userId="e48368f4-dbe9-4d94-b0e5-b46d13fae673" providerId="ADAL" clId="{7F1E16A2-6CEB-40CB-B5FA-9E8393FE3F6D}" dt="2024-03-13T07:27:32.130" v="207" actId="1076"/>
        <pc:sldMkLst>
          <pc:docMk/>
          <pc:sldMk cId="0" sldId="299"/>
        </pc:sldMkLst>
        <pc:spChg chg="mod">
          <ac:chgData name="Emelie Rahm (Svemo)" userId="e48368f4-dbe9-4d94-b0e5-b46d13fae673" providerId="ADAL" clId="{7F1E16A2-6CEB-40CB-B5FA-9E8393FE3F6D}" dt="2024-03-13T07:27:20.710" v="201" actId="1076"/>
          <ac:spMkLst>
            <pc:docMk/>
            <pc:sldMk cId="0" sldId="299"/>
            <ac:spMk id="2" creationId="{00000000-0000-0000-0000-000000000000}"/>
          </ac:spMkLst>
        </pc:spChg>
        <pc:spChg chg="mod">
          <ac:chgData name="Emelie Rahm (Svemo)" userId="e48368f4-dbe9-4d94-b0e5-b46d13fae673" providerId="ADAL" clId="{7F1E16A2-6CEB-40CB-B5FA-9E8393FE3F6D}" dt="2024-03-13T07:27:32.130" v="207" actId="1076"/>
          <ac:spMkLst>
            <pc:docMk/>
            <pc:sldMk cId="0" sldId="299"/>
            <ac:spMk id="32" creationId="{00000000-0000-0000-0000-000000000000}"/>
          </ac:spMkLst>
        </pc:spChg>
        <pc:picChg chg="add mod">
          <ac:chgData name="Emelie Rahm (Svemo)" userId="e48368f4-dbe9-4d94-b0e5-b46d13fae673" providerId="ADAL" clId="{7F1E16A2-6CEB-40CB-B5FA-9E8393FE3F6D}" dt="2024-03-13T07:27:15.435" v="199"/>
          <ac:picMkLst>
            <pc:docMk/>
            <pc:sldMk cId="0" sldId="299"/>
            <ac:picMk id="3" creationId="{D79DFCE7-3185-C438-E2BE-0634CF3D8E83}"/>
          </ac:picMkLst>
        </pc:picChg>
        <pc:picChg chg="add del mod">
          <ac:chgData name="Emelie Rahm (Svemo)" userId="e48368f4-dbe9-4d94-b0e5-b46d13fae673" providerId="ADAL" clId="{7F1E16A2-6CEB-40CB-B5FA-9E8393FE3F6D}" dt="2024-03-13T07:27:17.373" v="200" actId="478"/>
          <ac:picMkLst>
            <pc:docMk/>
            <pc:sldMk cId="0" sldId="299"/>
            <ac:picMk id="4" creationId="{FDB3948C-3F84-18BE-F91C-24C5417FC25F}"/>
          </ac:picMkLst>
        </pc:picChg>
        <pc:picChg chg="del">
          <ac:chgData name="Emelie Rahm (Svemo)" userId="e48368f4-dbe9-4d94-b0e5-b46d13fae673" providerId="ADAL" clId="{7F1E16A2-6CEB-40CB-B5FA-9E8393FE3F6D}" dt="2024-03-13T07:27:15.196" v="198" actId="478"/>
          <ac:picMkLst>
            <pc:docMk/>
            <pc:sldMk cId="0" sldId="299"/>
            <ac:picMk id="8" creationId="{C520D73E-1DD0-C93C-F3E4-7993F702CA79}"/>
          </ac:picMkLst>
        </pc:picChg>
      </pc:sldChg>
      <pc:sldChg chg="addSp delSp modSp mod">
        <pc:chgData name="Emelie Rahm (Svemo)" userId="e48368f4-dbe9-4d94-b0e5-b46d13fae673" providerId="ADAL" clId="{7F1E16A2-6CEB-40CB-B5FA-9E8393FE3F6D}" dt="2024-03-13T07:27:53.005" v="217" actId="1076"/>
        <pc:sldMkLst>
          <pc:docMk/>
          <pc:sldMk cId="0" sldId="301"/>
        </pc:sldMkLst>
        <pc:spChg chg="mod">
          <ac:chgData name="Emelie Rahm (Svemo)" userId="e48368f4-dbe9-4d94-b0e5-b46d13fae673" providerId="ADAL" clId="{7F1E16A2-6CEB-40CB-B5FA-9E8393FE3F6D}" dt="2024-03-13T07:27:53.005" v="217" actId="1076"/>
          <ac:spMkLst>
            <pc:docMk/>
            <pc:sldMk cId="0" sldId="301"/>
            <ac:spMk id="3" creationId="{00000000-0000-0000-0000-000000000000}"/>
          </ac:spMkLst>
        </pc:spChg>
        <pc:picChg chg="del">
          <ac:chgData name="Emelie Rahm (Svemo)" userId="e48368f4-dbe9-4d94-b0e5-b46d13fae673" providerId="ADAL" clId="{7F1E16A2-6CEB-40CB-B5FA-9E8393FE3F6D}" dt="2024-03-13T07:27:41.246" v="211" actId="478"/>
          <ac:picMkLst>
            <pc:docMk/>
            <pc:sldMk cId="0" sldId="301"/>
            <ac:picMk id="4" creationId="{F1756582-2CF8-D691-3DA2-125F0FC48276}"/>
          </ac:picMkLst>
        </pc:picChg>
        <pc:picChg chg="add mod">
          <ac:chgData name="Emelie Rahm (Svemo)" userId="e48368f4-dbe9-4d94-b0e5-b46d13fae673" providerId="ADAL" clId="{7F1E16A2-6CEB-40CB-B5FA-9E8393FE3F6D}" dt="2024-03-13T07:27:41.500" v="212"/>
          <ac:picMkLst>
            <pc:docMk/>
            <pc:sldMk cId="0" sldId="301"/>
            <ac:picMk id="5" creationId="{01FE5F82-22D6-153A-D7F6-1B63E8E6C4F7}"/>
          </ac:picMkLst>
        </pc:picChg>
        <pc:picChg chg="add mod">
          <ac:chgData name="Emelie Rahm (Svemo)" userId="e48368f4-dbe9-4d94-b0e5-b46d13fae673" providerId="ADAL" clId="{7F1E16A2-6CEB-40CB-B5FA-9E8393FE3F6D}" dt="2024-03-13T07:27:41.500" v="212"/>
          <ac:picMkLst>
            <pc:docMk/>
            <pc:sldMk cId="0" sldId="301"/>
            <ac:picMk id="6" creationId="{04EFFFD5-B508-6612-257F-A9236F20FB75}"/>
          </ac:picMkLst>
        </pc:picChg>
      </pc:sldChg>
      <pc:sldChg chg="addSp delSp modSp mod">
        <pc:chgData name="Emelie Rahm (Svemo)" userId="e48368f4-dbe9-4d94-b0e5-b46d13fae673" providerId="ADAL" clId="{7F1E16A2-6CEB-40CB-B5FA-9E8393FE3F6D}" dt="2024-03-13T07:27:58.290" v="219"/>
        <pc:sldMkLst>
          <pc:docMk/>
          <pc:sldMk cId="0" sldId="302"/>
        </pc:sldMkLst>
        <pc:picChg chg="add mod">
          <ac:chgData name="Emelie Rahm (Svemo)" userId="e48368f4-dbe9-4d94-b0e5-b46d13fae673" providerId="ADAL" clId="{7F1E16A2-6CEB-40CB-B5FA-9E8393FE3F6D}" dt="2024-03-13T07:27:58.290" v="219"/>
          <ac:picMkLst>
            <pc:docMk/>
            <pc:sldMk cId="0" sldId="302"/>
            <ac:picMk id="4" creationId="{71EDAB3A-A4F3-D8A6-2E1B-3FB4B68A49C2}"/>
          </ac:picMkLst>
        </pc:picChg>
        <pc:picChg chg="add mod">
          <ac:chgData name="Emelie Rahm (Svemo)" userId="e48368f4-dbe9-4d94-b0e5-b46d13fae673" providerId="ADAL" clId="{7F1E16A2-6CEB-40CB-B5FA-9E8393FE3F6D}" dt="2024-03-13T07:27:58.290" v="219"/>
          <ac:picMkLst>
            <pc:docMk/>
            <pc:sldMk cId="0" sldId="302"/>
            <ac:picMk id="5" creationId="{BB7242FF-F6A3-0531-6CB6-EEB21376E8EA}"/>
          </ac:picMkLst>
        </pc:picChg>
        <pc:picChg chg="del">
          <ac:chgData name="Emelie Rahm (Svemo)" userId="e48368f4-dbe9-4d94-b0e5-b46d13fae673" providerId="ADAL" clId="{7F1E16A2-6CEB-40CB-B5FA-9E8393FE3F6D}" dt="2024-03-13T07:27:58.025" v="218" actId="478"/>
          <ac:picMkLst>
            <pc:docMk/>
            <pc:sldMk cId="0" sldId="302"/>
            <ac:picMk id="12" creationId="{78F54B76-290E-8060-F51B-CBCBAD56EA24}"/>
          </ac:picMkLst>
        </pc:picChg>
      </pc:sldChg>
      <pc:sldChg chg="addSp delSp modSp mod">
        <pc:chgData name="Emelie Rahm (Svemo)" userId="e48368f4-dbe9-4d94-b0e5-b46d13fae673" providerId="ADAL" clId="{7F1E16A2-6CEB-40CB-B5FA-9E8393FE3F6D}" dt="2024-03-13T07:27:04.830" v="197"/>
        <pc:sldMkLst>
          <pc:docMk/>
          <pc:sldMk cId="0" sldId="305"/>
        </pc:sldMkLst>
        <pc:picChg chg="del">
          <ac:chgData name="Emelie Rahm (Svemo)" userId="e48368f4-dbe9-4d94-b0e5-b46d13fae673" providerId="ADAL" clId="{7F1E16A2-6CEB-40CB-B5FA-9E8393FE3F6D}" dt="2024-03-13T07:27:04.488" v="196" actId="478"/>
          <ac:picMkLst>
            <pc:docMk/>
            <pc:sldMk cId="0" sldId="305"/>
            <ac:picMk id="4" creationId="{9F84C4F3-233C-C149-7227-EA71A1BCD01E}"/>
          </ac:picMkLst>
        </pc:picChg>
        <pc:picChg chg="add mod">
          <ac:chgData name="Emelie Rahm (Svemo)" userId="e48368f4-dbe9-4d94-b0e5-b46d13fae673" providerId="ADAL" clId="{7F1E16A2-6CEB-40CB-B5FA-9E8393FE3F6D}" dt="2024-03-13T07:27:04.830" v="197"/>
          <ac:picMkLst>
            <pc:docMk/>
            <pc:sldMk cId="0" sldId="305"/>
            <ac:picMk id="5" creationId="{37C8E1BA-1851-F88B-BF42-DA840E104461}"/>
          </ac:picMkLst>
        </pc:picChg>
        <pc:picChg chg="add mod">
          <ac:chgData name="Emelie Rahm (Svemo)" userId="e48368f4-dbe9-4d94-b0e5-b46d13fae673" providerId="ADAL" clId="{7F1E16A2-6CEB-40CB-B5FA-9E8393FE3F6D}" dt="2024-03-13T07:27:04.830" v="197"/>
          <ac:picMkLst>
            <pc:docMk/>
            <pc:sldMk cId="0" sldId="305"/>
            <ac:picMk id="6" creationId="{DC54C0B4-CB49-12AC-57F9-F14A1C9CABC4}"/>
          </ac:picMkLst>
        </pc:picChg>
      </pc:sldChg>
      <pc:sldChg chg="addSp delSp modSp mod">
        <pc:chgData name="Emelie Rahm (Svemo)" userId="e48368f4-dbe9-4d94-b0e5-b46d13fae673" providerId="ADAL" clId="{7F1E16A2-6CEB-40CB-B5FA-9E8393FE3F6D}" dt="2024-03-13T07:26:21.880" v="190"/>
        <pc:sldMkLst>
          <pc:docMk/>
          <pc:sldMk cId="0" sldId="306"/>
        </pc:sldMkLst>
        <pc:picChg chg="del">
          <ac:chgData name="Emelie Rahm (Svemo)" userId="e48368f4-dbe9-4d94-b0e5-b46d13fae673" providerId="ADAL" clId="{7F1E16A2-6CEB-40CB-B5FA-9E8393FE3F6D}" dt="2024-03-13T07:26:21.660" v="189" actId="478"/>
          <ac:picMkLst>
            <pc:docMk/>
            <pc:sldMk cId="0" sldId="306"/>
            <ac:picMk id="3" creationId="{ECA9966C-150E-3EAF-28A2-6E4212E52436}"/>
          </ac:picMkLst>
        </pc:picChg>
        <pc:picChg chg="add mod">
          <ac:chgData name="Emelie Rahm (Svemo)" userId="e48368f4-dbe9-4d94-b0e5-b46d13fae673" providerId="ADAL" clId="{7F1E16A2-6CEB-40CB-B5FA-9E8393FE3F6D}" dt="2024-03-13T07:26:21.880" v="190"/>
          <ac:picMkLst>
            <pc:docMk/>
            <pc:sldMk cId="0" sldId="306"/>
            <ac:picMk id="4" creationId="{8A272D37-D686-2684-F48D-B196AFA6A9AC}"/>
          </ac:picMkLst>
        </pc:picChg>
        <pc:picChg chg="add mod">
          <ac:chgData name="Emelie Rahm (Svemo)" userId="e48368f4-dbe9-4d94-b0e5-b46d13fae673" providerId="ADAL" clId="{7F1E16A2-6CEB-40CB-B5FA-9E8393FE3F6D}" dt="2024-03-13T07:26:21.880" v="190"/>
          <ac:picMkLst>
            <pc:docMk/>
            <pc:sldMk cId="0" sldId="306"/>
            <ac:picMk id="5" creationId="{4859C114-E90F-AB23-4689-C23E757456A5}"/>
          </ac:picMkLst>
        </pc:picChg>
      </pc:sldChg>
      <pc:sldChg chg="addSp delSp modSp mod">
        <pc:chgData name="Emelie Rahm (Svemo)" userId="e48368f4-dbe9-4d94-b0e5-b46d13fae673" providerId="ADAL" clId="{7F1E16A2-6CEB-40CB-B5FA-9E8393FE3F6D}" dt="2024-03-13T07:28:36.295" v="222" actId="478"/>
        <pc:sldMkLst>
          <pc:docMk/>
          <pc:sldMk cId="0" sldId="307"/>
        </pc:sldMkLst>
        <pc:picChg chg="del">
          <ac:chgData name="Emelie Rahm (Svemo)" userId="e48368f4-dbe9-4d94-b0e5-b46d13fae673" providerId="ADAL" clId="{7F1E16A2-6CEB-40CB-B5FA-9E8393FE3F6D}" dt="2024-03-13T07:28:33.269" v="220" actId="478"/>
          <ac:picMkLst>
            <pc:docMk/>
            <pc:sldMk cId="0" sldId="307"/>
            <ac:picMk id="4" creationId="{6E2A971B-21DE-C9AD-DA8C-7ED8248EA5F8}"/>
          </ac:picMkLst>
        </pc:picChg>
        <pc:picChg chg="add mod">
          <ac:chgData name="Emelie Rahm (Svemo)" userId="e48368f4-dbe9-4d94-b0e5-b46d13fae673" providerId="ADAL" clId="{7F1E16A2-6CEB-40CB-B5FA-9E8393FE3F6D}" dt="2024-03-13T07:28:33.486" v="221"/>
          <ac:picMkLst>
            <pc:docMk/>
            <pc:sldMk cId="0" sldId="307"/>
            <ac:picMk id="5" creationId="{921DFAED-5CA2-648D-391C-E4155F418AE6}"/>
          </ac:picMkLst>
        </pc:picChg>
        <pc:picChg chg="add del mod">
          <ac:chgData name="Emelie Rahm (Svemo)" userId="e48368f4-dbe9-4d94-b0e5-b46d13fae673" providerId="ADAL" clId="{7F1E16A2-6CEB-40CB-B5FA-9E8393FE3F6D}" dt="2024-03-13T07:28:36.295" v="222" actId="478"/>
          <ac:picMkLst>
            <pc:docMk/>
            <pc:sldMk cId="0" sldId="307"/>
            <ac:picMk id="6" creationId="{E2D75CDD-4A31-B96B-3461-9EBDC22C05D6}"/>
          </ac:picMkLst>
        </pc:picChg>
      </pc:sldChg>
      <pc:sldChg chg="addSp delSp modSp mod">
        <pc:chgData name="Emelie Rahm (Svemo)" userId="e48368f4-dbe9-4d94-b0e5-b46d13fae673" providerId="ADAL" clId="{7F1E16A2-6CEB-40CB-B5FA-9E8393FE3F6D}" dt="2024-03-13T07:28:41.549" v="225" actId="478"/>
        <pc:sldMkLst>
          <pc:docMk/>
          <pc:sldMk cId="0" sldId="308"/>
        </pc:sldMkLst>
        <pc:picChg chg="del">
          <ac:chgData name="Emelie Rahm (Svemo)" userId="e48368f4-dbe9-4d94-b0e5-b46d13fae673" providerId="ADAL" clId="{7F1E16A2-6CEB-40CB-B5FA-9E8393FE3F6D}" dt="2024-03-13T07:28:39.882" v="224" actId="478"/>
          <ac:picMkLst>
            <pc:docMk/>
            <pc:sldMk cId="0" sldId="308"/>
            <ac:picMk id="4" creationId="{1FD7D903-AC1D-B019-B0D0-4A8BCCDAF592}"/>
          </ac:picMkLst>
        </pc:picChg>
        <pc:picChg chg="add mod">
          <ac:chgData name="Emelie Rahm (Svemo)" userId="e48368f4-dbe9-4d94-b0e5-b46d13fae673" providerId="ADAL" clId="{7F1E16A2-6CEB-40CB-B5FA-9E8393FE3F6D}" dt="2024-03-13T07:28:38.574" v="223"/>
          <ac:picMkLst>
            <pc:docMk/>
            <pc:sldMk cId="0" sldId="308"/>
            <ac:picMk id="5" creationId="{FD6BA78D-045A-5883-67A1-247A56ED9A7A}"/>
          </ac:picMkLst>
        </pc:picChg>
        <pc:picChg chg="add del mod">
          <ac:chgData name="Emelie Rahm (Svemo)" userId="e48368f4-dbe9-4d94-b0e5-b46d13fae673" providerId="ADAL" clId="{7F1E16A2-6CEB-40CB-B5FA-9E8393FE3F6D}" dt="2024-03-13T07:28:41.549" v="225" actId="478"/>
          <ac:picMkLst>
            <pc:docMk/>
            <pc:sldMk cId="0" sldId="308"/>
            <ac:picMk id="6" creationId="{F4C8E8EC-042C-5FC6-2577-5F895BCD97D2}"/>
          </ac:picMkLst>
        </pc:picChg>
      </pc:sldChg>
      <pc:sldChg chg="addSp delSp modSp mod">
        <pc:chgData name="Emelie Rahm (Svemo)" userId="e48368f4-dbe9-4d94-b0e5-b46d13fae673" providerId="ADAL" clId="{7F1E16A2-6CEB-40CB-B5FA-9E8393FE3F6D}" dt="2024-03-13T07:28:47.070" v="227" actId="478"/>
        <pc:sldMkLst>
          <pc:docMk/>
          <pc:sldMk cId="0" sldId="309"/>
        </pc:sldMkLst>
        <pc:picChg chg="del">
          <ac:chgData name="Emelie Rahm (Svemo)" userId="e48368f4-dbe9-4d94-b0e5-b46d13fae673" providerId="ADAL" clId="{7F1E16A2-6CEB-40CB-B5FA-9E8393FE3F6D}" dt="2024-03-13T07:28:47.070" v="227" actId="478"/>
          <ac:picMkLst>
            <pc:docMk/>
            <pc:sldMk cId="0" sldId="309"/>
            <ac:picMk id="4" creationId="{D3DAEF84-26F6-8839-5571-FB740177C804}"/>
          </ac:picMkLst>
        </pc:picChg>
        <pc:picChg chg="add mod">
          <ac:chgData name="Emelie Rahm (Svemo)" userId="e48368f4-dbe9-4d94-b0e5-b46d13fae673" providerId="ADAL" clId="{7F1E16A2-6CEB-40CB-B5FA-9E8393FE3F6D}" dt="2024-03-13T07:28:45.169" v="226"/>
          <ac:picMkLst>
            <pc:docMk/>
            <pc:sldMk cId="0" sldId="309"/>
            <ac:picMk id="5" creationId="{B91A8874-D1EE-718E-6728-820EB60D467C}"/>
          </ac:picMkLst>
        </pc:picChg>
        <pc:picChg chg="add del mod">
          <ac:chgData name="Emelie Rahm (Svemo)" userId="e48368f4-dbe9-4d94-b0e5-b46d13fae673" providerId="ADAL" clId="{7F1E16A2-6CEB-40CB-B5FA-9E8393FE3F6D}" dt="2024-03-13T07:28:47.070" v="227" actId="478"/>
          <ac:picMkLst>
            <pc:docMk/>
            <pc:sldMk cId="0" sldId="309"/>
            <ac:picMk id="6" creationId="{9D79A884-81BA-1884-E5A3-A90550E4984D}"/>
          </ac:picMkLst>
        </pc:picChg>
      </pc:sldChg>
      <pc:sldChg chg="addSp delSp modSp mod">
        <pc:chgData name="Emelie Rahm (Svemo)" userId="e48368f4-dbe9-4d94-b0e5-b46d13fae673" providerId="ADAL" clId="{7F1E16A2-6CEB-40CB-B5FA-9E8393FE3F6D}" dt="2024-03-13T07:28:55.656" v="231" actId="478"/>
        <pc:sldMkLst>
          <pc:docMk/>
          <pc:sldMk cId="0" sldId="312"/>
        </pc:sldMkLst>
        <pc:picChg chg="del">
          <ac:chgData name="Emelie Rahm (Svemo)" userId="e48368f4-dbe9-4d94-b0e5-b46d13fae673" providerId="ADAL" clId="{7F1E16A2-6CEB-40CB-B5FA-9E8393FE3F6D}" dt="2024-03-13T07:28:55.656" v="231" actId="478"/>
          <ac:picMkLst>
            <pc:docMk/>
            <pc:sldMk cId="0" sldId="312"/>
            <ac:picMk id="4" creationId="{D11630A8-083E-37E5-63C0-544A0DB9B1B5}"/>
          </ac:picMkLst>
        </pc:picChg>
        <pc:picChg chg="add mod">
          <ac:chgData name="Emelie Rahm (Svemo)" userId="e48368f4-dbe9-4d94-b0e5-b46d13fae673" providerId="ADAL" clId="{7F1E16A2-6CEB-40CB-B5FA-9E8393FE3F6D}" dt="2024-03-13T07:28:52.996" v="230"/>
          <ac:picMkLst>
            <pc:docMk/>
            <pc:sldMk cId="0" sldId="312"/>
            <ac:picMk id="5" creationId="{8E4E3A70-4AFC-3E6A-0F3B-342731A06214}"/>
          </ac:picMkLst>
        </pc:picChg>
        <pc:picChg chg="add del mod">
          <ac:chgData name="Emelie Rahm (Svemo)" userId="e48368f4-dbe9-4d94-b0e5-b46d13fae673" providerId="ADAL" clId="{7F1E16A2-6CEB-40CB-B5FA-9E8393FE3F6D}" dt="2024-03-13T07:28:55.656" v="231" actId="478"/>
          <ac:picMkLst>
            <pc:docMk/>
            <pc:sldMk cId="0" sldId="312"/>
            <ac:picMk id="6" creationId="{52C71EDA-4CF2-C151-4B3D-E6BD315ED277}"/>
          </ac:picMkLst>
        </pc:picChg>
      </pc:sldChg>
      <pc:sldChg chg="addSp delSp modSp mod">
        <pc:chgData name="Emelie Rahm (Svemo)" userId="e48368f4-dbe9-4d94-b0e5-b46d13fae673" providerId="ADAL" clId="{7F1E16A2-6CEB-40CB-B5FA-9E8393FE3F6D}" dt="2024-03-13T07:29:02.258" v="234" actId="478"/>
        <pc:sldMkLst>
          <pc:docMk/>
          <pc:sldMk cId="0" sldId="313"/>
        </pc:sldMkLst>
        <pc:picChg chg="del">
          <ac:chgData name="Emelie Rahm (Svemo)" userId="e48368f4-dbe9-4d94-b0e5-b46d13fae673" providerId="ADAL" clId="{7F1E16A2-6CEB-40CB-B5FA-9E8393FE3F6D}" dt="2024-03-13T07:28:59.321" v="232" actId="478"/>
          <ac:picMkLst>
            <pc:docMk/>
            <pc:sldMk cId="0" sldId="313"/>
            <ac:picMk id="4" creationId="{753AD2DF-1773-52FD-4C6F-7A11FBBA3449}"/>
          </ac:picMkLst>
        </pc:picChg>
        <pc:picChg chg="add mod">
          <ac:chgData name="Emelie Rahm (Svemo)" userId="e48368f4-dbe9-4d94-b0e5-b46d13fae673" providerId="ADAL" clId="{7F1E16A2-6CEB-40CB-B5FA-9E8393FE3F6D}" dt="2024-03-13T07:28:59.569" v="233"/>
          <ac:picMkLst>
            <pc:docMk/>
            <pc:sldMk cId="0" sldId="313"/>
            <ac:picMk id="5" creationId="{613562BF-471B-BB34-1F23-1769FFC4AC3D}"/>
          </ac:picMkLst>
        </pc:picChg>
        <pc:picChg chg="add del mod">
          <ac:chgData name="Emelie Rahm (Svemo)" userId="e48368f4-dbe9-4d94-b0e5-b46d13fae673" providerId="ADAL" clId="{7F1E16A2-6CEB-40CB-B5FA-9E8393FE3F6D}" dt="2024-03-13T07:29:02.258" v="234" actId="478"/>
          <ac:picMkLst>
            <pc:docMk/>
            <pc:sldMk cId="0" sldId="313"/>
            <ac:picMk id="6" creationId="{44A6CFF8-43DA-1F85-31D0-A94A863A5273}"/>
          </ac:picMkLst>
        </pc:picChg>
      </pc:sldChg>
      <pc:sldChg chg="addSp delSp modSp mod">
        <pc:chgData name="Emelie Rahm (Svemo)" userId="e48368f4-dbe9-4d94-b0e5-b46d13fae673" providerId="ADAL" clId="{7F1E16A2-6CEB-40CB-B5FA-9E8393FE3F6D}" dt="2024-03-13T07:31:11.654" v="276" actId="478"/>
        <pc:sldMkLst>
          <pc:docMk/>
          <pc:sldMk cId="0" sldId="314"/>
        </pc:sldMkLst>
        <pc:picChg chg="add mod">
          <ac:chgData name="Emelie Rahm (Svemo)" userId="e48368f4-dbe9-4d94-b0e5-b46d13fae673" providerId="ADAL" clId="{7F1E16A2-6CEB-40CB-B5FA-9E8393FE3F6D}" dt="2024-03-13T07:31:09.872" v="275"/>
          <ac:picMkLst>
            <pc:docMk/>
            <pc:sldMk cId="0" sldId="314"/>
            <ac:picMk id="3" creationId="{0639F675-9D69-5299-B599-790143E4761F}"/>
          </ac:picMkLst>
        </pc:picChg>
        <pc:picChg chg="del">
          <ac:chgData name="Emelie Rahm (Svemo)" userId="e48368f4-dbe9-4d94-b0e5-b46d13fae673" providerId="ADAL" clId="{7F1E16A2-6CEB-40CB-B5FA-9E8393FE3F6D}" dt="2024-03-13T07:31:11.654" v="276" actId="478"/>
          <ac:picMkLst>
            <pc:docMk/>
            <pc:sldMk cId="0" sldId="314"/>
            <ac:picMk id="4" creationId="{550C547D-DEF5-0C0A-5BFC-DB05DBB32623}"/>
          </ac:picMkLst>
        </pc:picChg>
        <pc:picChg chg="add del mod">
          <ac:chgData name="Emelie Rahm (Svemo)" userId="e48368f4-dbe9-4d94-b0e5-b46d13fae673" providerId="ADAL" clId="{7F1E16A2-6CEB-40CB-B5FA-9E8393FE3F6D}" dt="2024-03-13T07:31:11.654" v="276" actId="478"/>
          <ac:picMkLst>
            <pc:docMk/>
            <pc:sldMk cId="0" sldId="314"/>
            <ac:picMk id="5" creationId="{2568D67D-1D92-52C9-9AF1-6AB93DF64D45}"/>
          </ac:picMkLst>
        </pc:picChg>
      </pc:sldChg>
      <pc:sldChg chg="addSp delSp modSp mod">
        <pc:chgData name="Emelie Rahm (Svemo)" userId="e48368f4-dbe9-4d94-b0e5-b46d13fae673" providerId="ADAL" clId="{7F1E16A2-6CEB-40CB-B5FA-9E8393FE3F6D}" dt="2024-03-13T07:31:33.254" v="284" actId="1076"/>
        <pc:sldMkLst>
          <pc:docMk/>
          <pc:sldMk cId="0" sldId="317"/>
        </pc:sldMkLst>
        <pc:spChg chg="mod">
          <ac:chgData name="Emelie Rahm (Svemo)" userId="e48368f4-dbe9-4d94-b0e5-b46d13fae673" providerId="ADAL" clId="{7F1E16A2-6CEB-40CB-B5FA-9E8393FE3F6D}" dt="2024-03-13T07:31:33.254" v="284" actId="1076"/>
          <ac:spMkLst>
            <pc:docMk/>
            <pc:sldMk cId="0" sldId="317"/>
            <ac:spMk id="2" creationId="{00000000-0000-0000-0000-000000000000}"/>
          </ac:spMkLst>
        </pc:spChg>
        <pc:spChg chg="mod">
          <ac:chgData name="Emelie Rahm (Svemo)" userId="e48368f4-dbe9-4d94-b0e5-b46d13fae673" providerId="ADAL" clId="{7F1E16A2-6CEB-40CB-B5FA-9E8393FE3F6D}" dt="2024-03-13T07:31:33.254" v="284" actId="1076"/>
          <ac:spMkLst>
            <pc:docMk/>
            <pc:sldMk cId="0" sldId="317"/>
            <ac:spMk id="3" creationId="{00000000-0000-0000-0000-000000000000}"/>
          </ac:spMkLst>
        </pc:spChg>
        <pc:picChg chg="del">
          <ac:chgData name="Emelie Rahm (Svemo)" userId="e48368f4-dbe9-4d94-b0e5-b46d13fae673" providerId="ADAL" clId="{7F1E16A2-6CEB-40CB-B5FA-9E8393FE3F6D}" dt="2024-03-13T07:31:22.708" v="282" actId="478"/>
          <ac:picMkLst>
            <pc:docMk/>
            <pc:sldMk cId="0" sldId="317"/>
            <ac:picMk id="4" creationId="{0B73F272-FD58-AA1F-8DE7-BDBC144AA352}"/>
          </ac:picMkLst>
        </pc:picChg>
        <pc:picChg chg="add mod">
          <ac:chgData name="Emelie Rahm (Svemo)" userId="e48368f4-dbe9-4d94-b0e5-b46d13fae673" providerId="ADAL" clId="{7F1E16A2-6CEB-40CB-B5FA-9E8393FE3F6D}" dt="2024-03-13T07:31:21.537" v="281"/>
          <ac:picMkLst>
            <pc:docMk/>
            <pc:sldMk cId="0" sldId="317"/>
            <ac:picMk id="5" creationId="{F5A53CF3-D560-0C9B-1F92-37FFFB476DE6}"/>
          </ac:picMkLst>
        </pc:picChg>
        <pc:picChg chg="add del mod">
          <ac:chgData name="Emelie Rahm (Svemo)" userId="e48368f4-dbe9-4d94-b0e5-b46d13fae673" providerId="ADAL" clId="{7F1E16A2-6CEB-40CB-B5FA-9E8393FE3F6D}" dt="2024-03-13T07:31:25.112" v="283" actId="478"/>
          <ac:picMkLst>
            <pc:docMk/>
            <pc:sldMk cId="0" sldId="317"/>
            <ac:picMk id="7" creationId="{B0799042-06D8-B521-51A8-A3D2E4AE5FF7}"/>
          </ac:picMkLst>
        </pc:picChg>
      </pc:sldChg>
      <pc:sldChg chg="addSp delSp modSp mod">
        <pc:chgData name="Emelie Rahm (Svemo)" userId="e48368f4-dbe9-4d94-b0e5-b46d13fae673" providerId="ADAL" clId="{7F1E16A2-6CEB-40CB-B5FA-9E8393FE3F6D}" dt="2024-03-13T07:31:54.705" v="290"/>
        <pc:sldMkLst>
          <pc:docMk/>
          <pc:sldMk cId="0" sldId="318"/>
        </pc:sldMkLst>
        <pc:spChg chg="del">
          <ac:chgData name="Emelie Rahm (Svemo)" userId="e48368f4-dbe9-4d94-b0e5-b46d13fae673" providerId="ADAL" clId="{7F1E16A2-6CEB-40CB-B5FA-9E8393FE3F6D}" dt="2024-03-13T07:31:43.035" v="286" actId="478"/>
          <ac:spMkLst>
            <pc:docMk/>
            <pc:sldMk cId="0" sldId="318"/>
            <ac:spMk id="2" creationId="{00000000-0000-0000-0000-000000000000}"/>
          </ac:spMkLst>
        </pc:spChg>
        <pc:spChg chg="mod">
          <ac:chgData name="Emelie Rahm (Svemo)" userId="e48368f4-dbe9-4d94-b0e5-b46d13fae673" providerId="ADAL" clId="{7F1E16A2-6CEB-40CB-B5FA-9E8393FE3F6D}" dt="2024-03-13T07:31:49.865" v="288" actId="1076"/>
          <ac:spMkLst>
            <pc:docMk/>
            <pc:sldMk cId="0" sldId="318"/>
            <ac:spMk id="3" creationId="{00000000-0000-0000-0000-000000000000}"/>
          </ac:spMkLst>
        </pc:spChg>
        <pc:spChg chg="add mod">
          <ac:chgData name="Emelie Rahm (Svemo)" userId="e48368f4-dbe9-4d94-b0e5-b46d13fae673" providerId="ADAL" clId="{7F1E16A2-6CEB-40CB-B5FA-9E8393FE3F6D}" dt="2024-03-13T07:31:40.400" v="285"/>
          <ac:spMkLst>
            <pc:docMk/>
            <pc:sldMk cId="0" sldId="318"/>
            <ac:spMk id="5" creationId="{F3783685-C476-C403-9408-DE8F5A1D4E96}"/>
          </ac:spMkLst>
        </pc:spChg>
        <pc:spChg chg="add del mod">
          <ac:chgData name="Emelie Rahm (Svemo)" userId="e48368f4-dbe9-4d94-b0e5-b46d13fae673" providerId="ADAL" clId="{7F1E16A2-6CEB-40CB-B5FA-9E8393FE3F6D}" dt="2024-03-13T07:31:45.998" v="287" actId="478"/>
          <ac:spMkLst>
            <pc:docMk/>
            <pc:sldMk cId="0" sldId="318"/>
            <ac:spMk id="7" creationId="{AAE76731-BDCF-062F-389E-6588F0B4BB64}"/>
          </ac:spMkLst>
        </pc:spChg>
        <pc:picChg chg="del">
          <ac:chgData name="Emelie Rahm (Svemo)" userId="e48368f4-dbe9-4d94-b0e5-b46d13fae673" providerId="ADAL" clId="{7F1E16A2-6CEB-40CB-B5FA-9E8393FE3F6D}" dt="2024-03-13T07:31:54.387" v="289" actId="478"/>
          <ac:picMkLst>
            <pc:docMk/>
            <pc:sldMk cId="0" sldId="318"/>
            <ac:picMk id="4" creationId="{5F23BFF4-FE3B-592C-34DE-0D295D755F54}"/>
          </ac:picMkLst>
        </pc:picChg>
        <pc:picChg chg="add mod">
          <ac:chgData name="Emelie Rahm (Svemo)" userId="e48368f4-dbe9-4d94-b0e5-b46d13fae673" providerId="ADAL" clId="{7F1E16A2-6CEB-40CB-B5FA-9E8393FE3F6D}" dt="2024-03-13T07:31:54.705" v="290"/>
          <ac:picMkLst>
            <pc:docMk/>
            <pc:sldMk cId="0" sldId="318"/>
            <ac:picMk id="8" creationId="{65244DD9-AFEE-1F3B-AF03-9F049459CE5B}"/>
          </ac:picMkLst>
        </pc:picChg>
      </pc:sldChg>
      <pc:sldChg chg="addSp delSp modSp mod">
        <pc:chgData name="Emelie Rahm (Svemo)" userId="e48368f4-dbe9-4d94-b0e5-b46d13fae673" providerId="ADAL" clId="{7F1E16A2-6CEB-40CB-B5FA-9E8393FE3F6D}" dt="2024-03-13T07:20:40.153" v="105"/>
        <pc:sldMkLst>
          <pc:docMk/>
          <pc:sldMk cId="0" sldId="373"/>
        </pc:sldMkLst>
        <pc:spChg chg="mod">
          <ac:chgData name="Emelie Rahm (Svemo)" userId="e48368f4-dbe9-4d94-b0e5-b46d13fae673" providerId="ADAL" clId="{7F1E16A2-6CEB-40CB-B5FA-9E8393FE3F6D}" dt="2024-03-13T07:18:27.647" v="52" actId="1076"/>
          <ac:spMkLst>
            <pc:docMk/>
            <pc:sldMk cId="0" sldId="373"/>
            <ac:spMk id="3" creationId="{00000000-0000-0000-0000-000000000000}"/>
          </ac:spMkLst>
        </pc:spChg>
        <pc:spChg chg="mod">
          <ac:chgData name="Emelie Rahm (Svemo)" userId="e48368f4-dbe9-4d94-b0e5-b46d13fae673" providerId="ADAL" clId="{7F1E16A2-6CEB-40CB-B5FA-9E8393FE3F6D}" dt="2024-03-13T07:18:30.292" v="53" actId="1076"/>
          <ac:spMkLst>
            <pc:docMk/>
            <pc:sldMk cId="0" sldId="373"/>
            <ac:spMk id="4" creationId="{00000000-0000-0000-0000-000000000000}"/>
          </ac:spMkLst>
        </pc:spChg>
        <pc:picChg chg="del">
          <ac:chgData name="Emelie Rahm (Svemo)" userId="e48368f4-dbe9-4d94-b0e5-b46d13fae673" providerId="ADAL" clId="{7F1E16A2-6CEB-40CB-B5FA-9E8393FE3F6D}" dt="2024-03-13T07:18:14.412" v="50" actId="478"/>
          <ac:picMkLst>
            <pc:docMk/>
            <pc:sldMk cId="0" sldId="373"/>
            <ac:picMk id="2" creationId="{D4ADB082-1F95-AA77-6F98-8BCE512D3F20}"/>
          </ac:picMkLst>
        </pc:picChg>
        <pc:picChg chg="del">
          <ac:chgData name="Emelie Rahm (Svemo)" userId="e48368f4-dbe9-4d94-b0e5-b46d13fae673" providerId="ADAL" clId="{7F1E16A2-6CEB-40CB-B5FA-9E8393FE3F6D}" dt="2024-03-13T07:20:39.936" v="104" actId="478"/>
          <ac:picMkLst>
            <pc:docMk/>
            <pc:sldMk cId="0" sldId="373"/>
            <ac:picMk id="6" creationId="{5BF6E0EA-0C4D-5730-5B70-DCAD572739E1}"/>
          </ac:picMkLst>
        </pc:picChg>
        <pc:picChg chg="add mod">
          <ac:chgData name="Emelie Rahm (Svemo)" userId="e48368f4-dbe9-4d94-b0e5-b46d13fae673" providerId="ADAL" clId="{7F1E16A2-6CEB-40CB-B5FA-9E8393FE3F6D}" dt="2024-03-13T07:18:17.362" v="51"/>
          <ac:picMkLst>
            <pc:docMk/>
            <pc:sldMk cId="0" sldId="373"/>
            <ac:picMk id="7" creationId="{EE37C50F-05C9-FC08-9EC0-080204304D32}"/>
          </ac:picMkLst>
        </pc:picChg>
        <pc:picChg chg="add mod">
          <ac:chgData name="Emelie Rahm (Svemo)" userId="e48368f4-dbe9-4d94-b0e5-b46d13fae673" providerId="ADAL" clId="{7F1E16A2-6CEB-40CB-B5FA-9E8393FE3F6D}" dt="2024-03-13T07:20:40.153" v="105"/>
          <ac:picMkLst>
            <pc:docMk/>
            <pc:sldMk cId="0" sldId="373"/>
            <ac:picMk id="8" creationId="{9127687A-A9DA-34E7-7AA6-6F15321312EA}"/>
          </ac:picMkLst>
        </pc:picChg>
        <pc:picChg chg="add mod">
          <ac:chgData name="Emelie Rahm (Svemo)" userId="e48368f4-dbe9-4d94-b0e5-b46d13fae673" providerId="ADAL" clId="{7F1E16A2-6CEB-40CB-B5FA-9E8393FE3F6D}" dt="2024-03-13T07:20:40.153" v="105"/>
          <ac:picMkLst>
            <pc:docMk/>
            <pc:sldMk cId="0" sldId="373"/>
            <ac:picMk id="9" creationId="{1C8AEC31-7CCB-4655-08DE-D8FE40F4C632}"/>
          </ac:picMkLst>
        </pc:picChg>
      </pc:sldChg>
      <pc:sldChg chg="addSp delSp modSp mod">
        <pc:chgData name="Emelie Rahm (Svemo)" userId="e48368f4-dbe9-4d94-b0e5-b46d13fae673" providerId="ADAL" clId="{7F1E16A2-6CEB-40CB-B5FA-9E8393FE3F6D}" dt="2024-03-13T07:24:12.620" v="160"/>
        <pc:sldMkLst>
          <pc:docMk/>
          <pc:sldMk cId="1895571228" sldId="463"/>
        </pc:sldMkLst>
        <pc:spChg chg="mod">
          <ac:chgData name="Emelie Rahm (Svemo)" userId="e48368f4-dbe9-4d94-b0e5-b46d13fae673" providerId="ADAL" clId="{7F1E16A2-6CEB-40CB-B5FA-9E8393FE3F6D}" dt="2024-03-13T07:24:04.079" v="157" actId="1076"/>
          <ac:spMkLst>
            <pc:docMk/>
            <pc:sldMk cId="1895571228" sldId="463"/>
            <ac:spMk id="22530" creationId="{00000000-0000-0000-0000-000000000000}"/>
          </ac:spMkLst>
        </pc:spChg>
        <pc:spChg chg="mod">
          <ac:chgData name="Emelie Rahm (Svemo)" userId="e48368f4-dbe9-4d94-b0e5-b46d13fae673" providerId="ADAL" clId="{7F1E16A2-6CEB-40CB-B5FA-9E8393FE3F6D}" dt="2024-03-13T07:24:06.660" v="158" actId="1076"/>
          <ac:spMkLst>
            <pc:docMk/>
            <pc:sldMk cId="1895571228" sldId="463"/>
            <ac:spMk id="22531" creationId="{00000000-0000-0000-0000-000000000000}"/>
          </ac:spMkLst>
        </pc:spChg>
        <pc:picChg chg="del">
          <ac:chgData name="Emelie Rahm (Svemo)" userId="e48368f4-dbe9-4d94-b0e5-b46d13fae673" providerId="ADAL" clId="{7F1E16A2-6CEB-40CB-B5FA-9E8393FE3F6D}" dt="2024-03-13T07:23:58.932" v="155" actId="478"/>
          <ac:picMkLst>
            <pc:docMk/>
            <pc:sldMk cId="1895571228" sldId="463"/>
            <ac:picMk id="2" creationId="{7996C4B3-B47A-054A-9DD1-754D82042ADD}"/>
          </ac:picMkLst>
        </pc:picChg>
        <pc:picChg chg="add del mod">
          <ac:chgData name="Emelie Rahm (Svemo)" userId="e48368f4-dbe9-4d94-b0e5-b46d13fae673" providerId="ADAL" clId="{7F1E16A2-6CEB-40CB-B5FA-9E8393FE3F6D}" dt="2024-03-13T07:24:12.377" v="159" actId="478"/>
          <ac:picMkLst>
            <pc:docMk/>
            <pc:sldMk cId="1895571228" sldId="463"/>
            <ac:picMk id="3" creationId="{17B1825B-4892-FF8F-E832-512D77950694}"/>
          </ac:picMkLst>
        </pc:picChg>
        <pc:picChg chg="add mod">
          <ac:chgData name="Emelie Rahm (Svemo)" userId="e48368f4-dbe9-4d94-b0e5-b46d13fae673" providerId="ADAL" clId="{7F1E16A2-6CEB-40CB-B5FA-9E8393FE3F6D}" dt="2024-03-13T07:24:12.620" v="160"/>
          <ac:picMkLst>
            <pc:docMk/>
            <pc:sldMk cId="1895571228" sldId="463"/>
            <ac:picMk id="5" creationId="{ADFFDE7F-F54D-2CFF-9E3D-B54526BF7E50}"/>
          </ac:picMkLst>
        </pc:picChg>
        <pc:picChg chg="add mod">
          <ac:chgData name="Emelie Rahm (Svemo)" userId="e48368f4-dbe9-4d94-b0e5-b46d13fae673" providerId="ADAL" clId="{7F1E16A2-6CEB-40CB-B5FA-9E8393FE3F6D}" dt="2024-03-13T07:24:12.620" v="160"/>
          <ac:picMkLst>
            <pc:docMk/>
            <pc:sldMk cId="1895571228" sldId="463"/>
            <ac:picMk id="6" creationId="{E51A6109-65C9-D295-6A8B-F64D14BEB253}"/>
          </ac:picMkLst>
        </pc:picChg>
      </pc:sldChg>
      <pc:sldChg chg="addSp delSp modSp mod">
        <pc:chgData name="Emelie Rahm (Svemo)" userId="e48368f4-dbe9-4d94-b0e5-b46d13fae673" providerId="ADAL" clId="{7F1E16A2-6CEB-40CB-B5FA-9E8393FE3F6D}" dt="2024-03-13T07:24:16.323" v="162"/>
        <pc:sldMkLst>
          <pc:docMk/>
          <pc:sldMk cId="243606129" sldId="464"/>
        </pc:sldMkLst>
        <pc:picChg chg="del">
          <ac:chgData name="Emelie Rahm (Svemo)" userId="e48368f4-dbe9-4d94-b0e5-b46d13fae673" providerId="ADAL" clId="{7F1E16A2-6CEB-40CB-B5FA-9E8393FE3F6D}" dt="2024-03-13T07:24:16.033" v="161" actId="478"/>
          <ac:picMkLst>
            <pc:docMk/>
            <pc:sldMk cId="243606129" sldId="464"/>
            <ac:picMk id="2" creationId="{C271110E-8220-0BD1-C898-0B1AEEEBDA8C}"/>
          </ac:picMkLst>
        </pc:picChg>
        <pc:picChg chg="add mod">
          <ac:chgData name="Emelie Rahm (Svemo)" userId="e48368f4-dbe9-4d94-b0e5-b46d13fae673" providerId="ADAL" clId="{7F1E16A2-6CEB-40CB-B5FA-9E8393FE3F6D}" dt="2024-03-13T07:24:16.323" v="162"/>
          <ac:picMkLst>
            <pc:docMk/>
            <pc:sldMk cId="243606129" sldId="464"/>
            <ac:picMk id="4" creationId="{848519CD-588F-B59D-2221-C8219E5A5F43}"/>
          </ac:picMkLst>
        </pc:picChg>
        <pc:picChg chg="add mod">
          <ac:chgData name="Emelie Rahm (Svemo)" userId="e48368f4-dbe9-4d94-b0e5-b46d13fae673" providerId="ADAL" clId="{7F1E16A2-6CEB-40CB-B5FA-9E8393FE3F6D}" dt="2024-03-13T07:24:16.323" v="162"/>
          <ac:picMkLst>
            <pc:docMk/>
            <pc:sldMk cId="243606129" sldId="464"/>
            <ac:picMk id="5" creationId="{A21A5A89-93F1-0533-E55C-7D8EAD58E7DE}"/>
          </ac:picMkLst>
        </pc:picChg>
      </pc:sldChg>
      <pc:sldChg chg="addSp delSp modSp mod">
        <pc:chgData name="Emelie Rahm (Svemo)" userId="e48368f4-dbe9-4d94-b0e5-b46d13fae673" providerId="ADAL" clId="{7F1E16A2-6CEB-40CB-B5FA-9E8393FE3F6D}" dt="2024-03-13T07:24:31.231" v="165" actId="1076"/>
        <pc:sldMkLst>
          <pc:docMk/>
          <pc:sldMk cId="1154815354" sldId="465"/>
        </pc:sldMkLst>
        <pc:spChg chg="mod">
          <ac:chgData name="Emelie Rahm (Svemo)" userId="e48368f4-dbe9-4d94-b0e5-b46d13fae673" providerId="ADAL" clId="{7F1E16A2-6CEB-40CB-B5FA-9E8393FE3F6D}" dt="2024-03-13T07:24:31.231" v="165" actId="1076"/>
          <ac:spMkLst>
            <pc:docMk/>
            <pc:sldMk cId="1154815354" sldId="465"/>
            <ac:spMk id="24578" creationId="{00000000-0000-0000-0000-000000000000}"/>
          </ac:spMkLst>
        </pc:spChg>
        <pc:picChg chg="del">
          <ac:chgData name="Emelie Rahm (Svemo)" userId="e48368f4-dbe9-4d94-b0e5-b46d13fae673" providerId="ADAL" clId="{7F1E16A2-6CEB-40CB-B5FA-9E8393FE3F6D}" dt="2024-03-13T07:24:21.041" v="163" actId="478"/>
          <ac:picMkLst>
            <pc:docMk/>
            <pc:sldMk cId="1154815354" sldId="465"/>
            <ac:picMk id="2" creationId="{82A8238A-7240-4524-3029-5EDA66312D6C}"/>
          </ac:picMkLst>
        </pc:picChg>
        <pc:picChg chg="add mod">
          <ac:chgData name="Emelie Rahm (Svemo)" userId="e48368f4-dbe9-4d94-b0e5-b46d13fae673" providerId="ADAL" clId="{7F1E16A2-6CEB-40CB-B5FA-9E8393FE3F6D}" dt="2024-03-13T07:24:21.341" v="164"/>
          <ac:picMkLst>
            <pc:docMk/>
            <pc:sldMk cId="1154815354" sldId="465"/>
            <ac:picMk id="3" creationId="{62B3AD29-8B44-BC37-184A-CAE2A8E62509}"/>
          </ac:picMkLst>
        </pc:picChg>
        <pc:picChg chg="add mod">
          <ac:chgData name="Emelie Rahm (Svemo)" userId="e48368f4-dbe9-4d94-b0e5-b46d13fae673" providerId="ADAL" clId="{7F1E16A2-6CEB-40CB-B5FA-9E8393FE3F6D}" dt="2024-03-13T07:24:21.341" v="164"/>
          <ac:picMkLst>
            <pc:docMk/>
            <pc:sldMk cId="1154815354" sldId="465"/>
            <ac:picMk id="4" creationId="{FE971531-2763-0CC4-C196-339A4E76269A}"/>
          </ac:picMkLst>
        </pc:picChg>
      </pc:sldChg>
      <pc:sldChg chg="addSp delSp modSp mod">
        <pc:chgData name="Emelie Rahm (Svemo)" userId="e48368f4-dbe9-4d94-b0e5-b46d13fae673" providerId="ADAL" clId="{7F1E16A2-6CEB-40CB-B5FA-9E8393FE3F6D}" dt="2024-03-13T07:24:41.743" v="168" actId="478"/>
        <pc:sldMkLst>
          <pc:docMk/>
          <pc:sldMk cId="314603414" sldId="466"/>
        </pc:sldMkLst>
        <pc:picChg chg="del">
          <ac:chgData name="Emelie Rahm (Svemo)" userId="e48368f4-dbe9-4d94-b0e5-b46d13fae673" providerId="ADAL" clId="{7F1E16A2-6CEB-40CB-B5FA-9E8393FE3F6D}" dt="2024-03-13T07:24:37.021" v="166" actId="478"/>
          <ac:picMkLst>
            <pc:docMk/>
            <pc:sldMk cId="314603414" sldId="466"/>
            <ac:picMk id="2" creationId="{21FE33C3-C89F-0C87-927A-89A1A5DAFAD1}"/>
          </ac:picMkLst>
        </pc:picChg>
        <pc:picChg chg="add mod">
          <ac:chgData name="Emelie Rahm (Svemo)" userId="e48368f4-dbe9-4d94-b0e5-b46d13fae673" providerId="ADAL" clId="{7F1E16A2-6CEB-40CB-B5FA-9E8393FE3F6D}" dt="2024-03-13T07:24:37.341" v="167"/>
          <ac:picMkLst>
            <pc:docMk/>
            <pc:sldMk cId="314603414" sldId="466"/>
            <ac:picMk id="3" creationId="{611C11C8-9D78-AE5A-E472-9BA9FA854753}"/>
          </ac:picMkLst>
        </pc:picChg>
        <pc:picChg chg="add del mod">
          <ac:chgData name="Emelie Rahm (Svemo)" userId="e48368f4-dbe9-4d94-b0e5-b46d13fae673" providerId="ADAL" clId="{7F1E16A2-6CEB-40CB-B5FA-9E8393FE3F6D}" dt="2024-03-13T07:24:41.743" v="168" actId="478"/>
          <ac:picMkLst>
            <pc:docMk/>
            <pc:sldMk cId="314603414" sldId="466"/>
            <ac:picMk id="5" creationId="{D0E5C354-FC46-81AE-A868-2360B4D1E6C8}"/>
          </ac:picMkLst>
        </pc:picChg>
      </pc:sldChg>
      <pc:sldChg chg="addSp delSp modSp mod">
        <pc:chgData name="Emelie Rahm (Svemo)" userId="e48368f4-dbe9-4d94-b0e5-b46d13fae673" providerId="ADAL" clId="{7F1E16A2-6CEB-40CB-B5FA-9E8393FE3F6D}" dt="2024-03-13T07:25:00.017" v="171" actId="478"/>
        <pc:sldMkLst>
          <pc:docMk/>
          <pc:sldMk cId="1530885663" sldId="467"/>
        </pc:sldMkLst>
        <pc:picChg chg="add mod">
          <ac:chgData name="Emelie Rahm (Svemo)" userId="e48368f4-dbe9-4d94-b0e5-b46d13fae673" providerId="ADAL" clId="{7F1E16A2-6CEB-40CB-B5FA-9E8393FE3F6D}" dt="2024-03-13T07:24:55.401" v="170"/>
          <ac:picMkLst>
            <pc:docMk/>
            <pc:sldMk cId="1530885663" sldId="467"/>
            <ac:picMk id="3" creationId="{7966A303-CC4D-E5B2-FF98-4A6CEDC6AB56}"/>
          </ac:picMkLst>
        </pc:picChg>
        <pc:picChg chg="del">
          <ac:chgData name="Emelie Rahm (Svemo)" userId="e48368f4-dbe9-4d94-b0e5-b46d13fae673" providerId="ADAL" clId="{7F1E16A2-6CEB-40CB-B5FA-9E8393FE3F6D}" dt="2024-03-13T07:24:55.091" v="169" actId="478"/>
          <ac:picMkLst>
            <pc:docMk/>
            <pc:sldMk cId="1530885663" sldId="467"/>
            <ac:picMk id="4" creationId="{A078E1CC-5403-C231-FB1B-F4250C8BE074}"/>
          </ac:picMkLst>
        </pc:picChg>
        <pc:picChg chg="add del mod">
          <ac:chgData name="Emelie Rahm (Svemo)" userId="e48368f4-dbe9-4d94-b0e5-b46d13fae673" providerId="ADAL" clId="{7F1E16A2-6CEB-40CB-B5FA-9E8393FE3F6D}" dt="2024-03-13T07:25:00.017" v="171" actId="478"/>
          <ac:picMkLst>
            <pc:docMk/>
            <pc:sldMk cId="1530885663" sldId="467"/>
            <ac:picMk id="6" creationId="{DAC2E7C0-389F-B998-A8D6-491475DBBDC8}"/>
          </ac:picMkLst>
        </pc:picChg>
      </pc:sldChg>
      <pc:sldChg chg="addSp delSp modSp mod">
        <pc:chgData name="Emelie Rahm (Svemo)" userId="e48368f4-dbe9-4d94-b0e5-b46d13fae673" providerId="ADAL" clId="{7F1E16A2-6CEB-40CB-B5FA-9E8393FE3F6D}" dt="2024-03-13T07:25:23.324" v="178"/>
        <pc:sldMkLst>
          <pc:docMk/>
          <pc:sldMk cId="2659826233" sldId="474"/>
        </pc:sldMkLst>
        <pc:picChg chg="del">
          <ac:chgData name="Emelie Rahm (Svemo)" userId="e48368f4-dbe9-4d94-b0e5-b46d13fae673" providerId="ADAL" clId="{7F1E16A2-6CEB-40CB-B5FA-9E8393FE3F6D}" dt="2024-03-13T07:25:20.264" v="177" actId="478"/>
          <ac:picMkLst>
            <pc:docMk/>
            <pc:sldMk cId="2659826233" sldId="474"/>
            <ac:picMk id="2" creationId="{99646A7F-9E73-1A25-F85D-C9909DBFD50A}"/>
          </ac:picMkLst>
        </pc:picChg>
        <pc:picChg chg="add mod">
          <ac:chgData name="Emelie Rahm (Svemo)" userId="e48368f4-dbe9-4d94-b0e5-b46d13fae673" providerId="ADAL" clId="{7F1E16A2-6CEB-40CB-B5FA-9E8393FE3F6D}" dt="2024-03-13T07:25:23.324" v="178"/>
          <ac:picMkLst>
            <pc:docMk/>
            <pc:sldMk cId="2659826233" sldId="474"/>
            <ac:picMk id="3" creationId="{2275B7CF-45EB-16D2-2A60-4D67F1053267}"/>
          </ac:picMkLst>
        </pc:picChg>
      </pc:sldChg>
      <pc:sldChg chg="addSp delSp modSp mod">
        <pc:chgData name="Emelie Rahm (Svemo)" userId="e48368f4-dbe9-4d94-b0e5-b46d13fae673" providerId="ADAL" clId="{7F1E16A2-6CEB-40CB-B5FA-9E8393FE3F6D}" dt="2024-03-13T07:31:58.194" v="292"/>
        <pc:sldMkLst>
          <pc:docMk/>
          <pc:sldMk cId="620427012" sldId="517"/>
        </pc:sldMkLst>
        <pc:picChg chg="del">
          <ac:chgData name="Emelie Rahm (Svemo)" userId="e48368f4-dbe9-4d94-b0e5-b46d13fae673" providerId="ADAL" clId="{7F1E16A2-6CEB-40CB-B5FA-9E8393FE3F6D}" dt="2024-03-13T07:31:57.902" v="291" actId="478"/>
          <ac:picMkLst>
            <pc:docMk/>
            <pc:sldMk cId="620427012" sldId="517"/>
            <ac:picMk id="2" creationId="{EC5669B2-2382-955A-F8FB-2BF1380CA87E}"/>
          </ac:picMkLst>
        </pc:picChg>
        <pc:picChg chg="add mod">
          <ac:chgData name="Emelie Rahm (Svemo)" userId="e48368f4-dbe9-4d94-b0e5-b46d13fae673" providerId="ADAL" clId="{7F1E16A2-6CEB-40CB-B5FA-9E8393FE3F6D}" dt="2024-03-13T07:31:58.194" v="292"/>
          <ac:picMkLst>
            <pc:docMk/>
            <pc:sldMk cId="620427012" sldId="517"/>
            <ac:picMk id="3" creationId="{B71BFB12-2007-9D20-0550-2B654503D6F5}"/>
          </ac:picMkLst>
        </pc:picChg>
      </pc:sldChg>
      <pc:sldChg chg="addSp delSp modSp mod">
        <pc:chgData name="Emelie Rahm (Svemo)" userId="e48368f4-dbe9-4d94-b0e5-b46d13fae673" providerId="ADAL" clId="{7F1E16A2-6CEB-40CB-B5FA-9E8393FE3F6D}" dt="2024-03-13T07:25:30.491" v="180"/>
        <pc:sldMkLst>
          <pc:docMk/>
          <pc:sldMk cId="3515790554" sldId="534"/>
        </pc:sldMkLst>
        <pc:picChg chg="del">
          <ac:chgData name="Emelie Rahm (Svemo)" userId="e48368f4-dbe9-4d94-b0e5-b46d13fae673" providerId="ADAL" clId="{7F1E16A2-6CEB-40CB-B5FA-9E8393FE3F6D}" dt="2024-03-13T07:25:26.812" v="179" actId="478"/>
          <ac:picMkLst>
            <pc:docMk/>
            <pc:sldMk cId="3515790554" sldId="534"/>
            <ac:picMk id="2" creationId="{B0945C2B-5875-1B6E-0BDC-FF1167B19816}"/>
          </ac:picMkLst>
        </pc:picChg>
        <pc:picChg chg="add mod">
          <ac:chgData name="Emelie Rahm (Svemo)" userId="e48368f4-dbe9-4d94-b0e5-b46d13fae673" providerId="ADAL" clId="{7F1E16A2-6CEB-40CB-B5FA-9E8393FE3F6D}" dt="2024-03-13T07:25:30.491" v="180"/>
          <ac:picMkLst>
            <pc:docMk/>
            <pc:sldMk cId="3515790554" sldId="534"/>
            <ac:picMk id="3" creationId="{C6050C91-13A2-4EB4-0A08-4D966706F2B6}"/>
          </ac:picMkLst>
        </pc:picChg>
        <pc:picChg chg="add mod">
          <ac:chgData name="Emelie Rahm (Svemo)" userId="e48368f4-dbe9-4d94-b0e5-b46d13fae673" providerId="ADAL" clId="{7F1E16A2-6CEB-40CB-B5FA-9E8393FE3F6D}" dt="2024-03-13T07:25:30.491" v="180"/>
          <ac:picMkLst>
            <pc:docMk/>
            <pc:sldMk cId="3515790554" sldId="534"/>
            <ac:picMk id="6" creationId="{B26D7367-A638-109F-5473-F4A7E4D7B557}"/>
          </ac:picMkLst>
        </pc:picChg>
      </pc:sldChg>
      <pc:sldChg chg="addSp delSp modSp mod">
        <pc:chgData name="Emelie Rahm (Svemo)" userId="e48368f4-dbe9-4d94-b0e5-b46d13fae673" providerId="ADAL" clId="{7F1E16A2-6CEB-40CB-B5FA-9E8393FE3F6D}" dt="2024-03-13T07:27:36.890" v="210" actId="478"/>
        <pc:sldMkLst>
          <pc:docMk/>
          <pc:sldMk cId="0" sldId="549"/>
        </pc:sldMkLst>
        <pc:picChg chg="del">
          <ac:chgData name="Emelie Rahm (Svemo)" userId="e48368f4-dbe9-4d94-b0e5-b46d13fae673" providerId="ADAL" clId="{7F1E16A2-6CEB-40CB-B5FA-9E8393FE3F6D}" dt="2024-03-13T07:27:35.010" v="208" actId="478"/>
          <ac:picMkLst>
            <pc:docMk/>
            <pc:sldMk cId="0" sldId="549"/>
            <ac:picMk id="3" creationId="{70E3D49D-9515-8EAF-D803-3BAA13075B5F}"/>
          </ac:picMkLst>
        </pc:picChg>
        <pc:picChg chg="add mod">
          <ac:chgData name="Emelie Rahm (Svemo)" userId="e48368f4-dbe9-4d94-b0e5-b46d13fae673" providerId="ADAL" clId="{7F1E16A2-6CEB-40CB-B5FA-9E8393FE3F6D}" dt="2024-03-13T07:27:35.260" v="209"/>
          <ac:picMkLst>
            <pc:docMk/>
            <pc:sldMk cId="0" sldId="549"/>
            <ac:picMk id="4" creationId="{284E9792-A5B3-D98A-E91B-2F3396276551}"/>
          </ac:picMkLst>
        </pc:picChg>
        <pc:picChg chg="add del mod">
          <ac:chgData name="Emelie Rahm (Svemo)" userId="e48368f4-dbe9-4d94-b0e5-b46d13fae673" providerId="ADAL" clId="{7F1E16A2-6CEB-40CB-B5FA-9E8393FE3F6D}" dt="2024-03-13T07:27:36.890" v="210" actId="478"/>
          <ac:picMkLst>
            <pc:docMk/>
            <pc:sldMk cId="0" sldId="549"/>
            <ac:picMk id="5" creationId="{11B51E15-CFF7-825D-9B20-FA6256445014}"/>
          </ac:picMkLst>
        </pc:picChg>
      </pc:sldChg>
      <pc:sldChg chg="addSp delSp modSp mod">
        <pc:chgData name="Emelie Rahm (Svemo)" userId="e48368f4-dbe9-4d94-b0e5-b46d13fae673" providerId="ADAL" clId="{7F1E16A2-6CEB-40CB-B5FA-9E8393FE3F6D}" dt="2024-03-13T07:32:27.744" v="301" actId="20577"/>
        <pc:sldMkLst>
          <pc:docMk/>
          <pc:sldMk cId="1986464769" sldId="568"/>
        </pc:sldMkLst>
        <pc:spChg chg="mod">
          <ac:chgData name="Emelie Rahm (Svemo)" userId="e48368f4-dbe9-4d94-b0e5-b46d13fae673" providerId="ADAL" clId="{7F1E16A2-6CEB-40CB-B5FA-9E8393FE3F6D}" dt="2024-03-13T07:32:27.744" v="301" actId="20577"/>
          <ac:spMkLst>
            <pc:docMk/>
            <pc:sldMk cId="1986464769" sldId="568"/>
            <ac:spMk id="3" creationId="{00000000-0000-0000-0000-000000000000}"/>
          </ac:spMkLst>
        </pc:spChg>
        <pc:picChg chg="del">
          <ac:chgData name="Emelie Rahm (Svemo)" userId="e48368f4-dbe9-4d94-b0e5-b46d13fae673" providerId="ADAL" clId="{7F1E16A2-6CEB-40CB-B5FA-9E8393FE3F6D}" dt="2024-03-13T07:32:22.553" v="297" actId="478"/>
          <ac:picMkLst>
            <pc:docMk/>
            <pc:sldMk cId="1986464769" sldId="568"/>
            <ac:picMk id="4" creationId="{14E5F807-7A38-07FB-37CE-2626DF37D393}"/>
          </ac:picMkLst>
        </pc:picChg>
        <pc:picChg chg="add mod">
          <ac:chgData name="Emelie Rahm (Svemo)" userId="e48368f4-dbe9-4d94-b0e5-b46d13fae673" providerId="ADAL" clId="{7F1E16A2-6CEB-40CB-B5FA-9E8393FE3F6D}" dt="2024-03-13T07:32:22.784" v="298"/>
          <ac:picMkLst>
            <pc:docMk/>
            <pc:sldMk cId="1986464769" sldId="568"/>
            <ac:picMk id="5" creationId="{D9355A83-AF60-28A0-407E-A950E60CF89F}"/>
          </ac:picMkLst>
        </pc:picChg>
        <pc:picChg chg="add mod">
          <ac:chgData name="Emelie Rahm (Svemo)" userId="e48368f4-dbe9-4d94-b0e5-b46d13fae673" providerId="ADAL" clId="{7F1E16A2-6CEB-40CB-B5FA-9E8393FE3F6D}" dt="2024-03-13T07:32:22.784" v="298"/>
          <ac:picMkLst>
            <pc:docMk/>
            <pc:sldMk cId="1986464769" sldId="568"/>
            <ac:picMk id="6" creationId="{63B087B9-0A1D-6457-4B06-EDC2289D5B05}"/>
          </ac:picMkLst>
        </pc:picChg>
      </pc:sldChg>
      <pc:sldChg chg="addSp delSp modSp mod">
        <pc:chgData name="Emelie Rahm (Svemo)" userId="e48368f4-dbe9-4d94-b0e5-b46d13fae673" providerId="ADAL" clId="{7F1E16A2-6CEB-40CB-B5FA-9E8393FE3F6D}" dt="2024-03-13T07:31:06.421" v="274" actId="478"/>
        <pc:sldMkLst>
          <pc:docMk/>
          <pc:sldMk cId="4145740803" sldId="576"/>
        </pc:sldMkLst>
        <pc:picChg chg="del">
          <ac:chgData name="Emelie Rahm (Svemo)" userId="e48368f4-dbe9-4d94-b0e5-b46d13fae673" providerId="ADAL" clId="{7F1E16A2-6CEB-40CB-B5FA-9E8393FE3F6D}" dt="2024-03-13T07:31:03.683" v="272" actId="478"/>
          <ac:picMkLst>
            <pc:docMk/>
            <pc:sldMk cId="4145740803" sldId="576"/>
            <ac:picMk id="5" creationId="{9F9F8C2A-695E-B80D-7C5B-CEA0D93BDD28}"/>
          </ac:picMkLst>
        </pc:picChg>
        <pc:picChg chg="add mod">
          <ac:chgData name="Emelie Rahm (Svemo)" userId="e48368f4-dbe9-4d94-b0e5-b46d13fae673" providerId="ADAL" clId="{7F1E16A2-6CEB-40CB-B5FA-9E8393FE3F6D}" dt="2024-03-13T07:31:03.903" v="273"/>
          <ac:picMkLst>
            <pc:docMk/>
            <pc:sldMk cId="4145740803" sldId="576"/>
            <ac:picMk id="6" creationId="{934FC127-0229-76AE-CFD6-01E1EFA97EC8}"/>
          </ac:picMkLst>
        </pc:picChg>
        <pc:picChg chg="add del mod">
          <ac:chgData name="Emelie Rahm (Svemo)" userId="e48368f4-dbe9-4d94-b0e5-b46d13fae673" providerId="ADAL" clId="{7F1E16A2-6CEB-40CB-B5FA-9E8393FE3F6D}" dt="2024-03-13T07:31:06.421" v="274" actId="478"/>
          <ac:picMkLst>
            <pc:docMk/>
            <pc:sldMk cId="4145740803" sldId="576"/>
            <ac:picMk id="10" creationId="{58E1C46A-79C4-E70A-12B4-336990FBBF50}"/>
          </ac:picMkLst>
        </pc:picChg>
      </pc:sldChg>
      <pc:sldChg chg="addSp delSp modSp mod">
        <pc:chgData name="Emelie Rahm (Svemo)" userId="e48368f4-dbe9-4d94-b0e5-b46d13fae673" providerId="ADAL" clId="{7F1E16A2-6CEB-40CB-B5FA-9E8393FE3F6D}" dt="2024-03-13T07:16:21.043" v="24"/>
        <pc:sldMkLst>
          <pc:docMk/>
          <pc:sldMk cId="1689610357" sldId="640"/>
        </pc:sldMkLst>
        <pc:picChg chg="del">
          <ac:chgData name="Emelie Rahm (Svemo)" userId="e48368f4-dbe9-4d94-b0e5-b46d13fae673" providerId="ADAL" clId="{7F1E16A2-6CEB-40CB-B5FA-9E8393FE3F6D}" dt="2024-03-13T07:16:11.813" v="22" actId="478"/>
          <ac:picMkLst>
            <pc:docMk/>
            <pc:sldMk cId="1689610357" sldId="640"/>
            <ac:picMk id="2" creationId="{47204674-95B0-A13C-6815-4CEF3BCBA9E2}"/>
          </ac:picMkLst>
        </pc:picChg>
        <pc:picChg chg="add mod">
          <ac:chgData name="Emelie Rahm (Svemo)" userId="e48368f4-dbe9-4d94-b0e5-b46d13fae673" providerId="ADAL" clId="{7F1E16A2-6CEB-40CB-B5FA-9E8393FE3F6D}" dt="2024-03-13T07:16:12.233" v="23"/>
          <ac:picMkLst>
            <pc:docMk/>
            <pc:sldMk cId="1689610357" sldId="640"/>
            <ac:picMk id="3" creationId="{EC98341A-BCE3-5EEE-64F7-423F4DA563E7}"/>
          </ac:picMkLst>
        </pc:picChg>
        <pc:picChg chg="add mod">
          <ac:chgData name="Emelie Rahm (Svemo)" userId="e48368f4-dbe9-4d94-b0e5-b46d13fae673" providerId="ADAL" clId="{7F1E16A2-6CEB-40CB-B5FA-9E8393FE3F6D}" dt="2024-03-13T07:16:21.043" v="24"/>
          <ac:picMkLst>
            <pc:docMk/>
            <pc:sldMk cId="1689610357" sldId="640"/>
            <ac:picMk id="6" creationId="{511C456E-B910-489B-CAA6-62323ED564DC}"/>
          </ac:picMkLst>
        </pc:picChg>
      </pc:sldChg>
      <pc:sldChg chg="addSp delSp modSp mod">
        <pc:chgData name="Emelie Rahm (Svemo)" userId="e48368f4-dbe9-4d94-b0e5-b46d13fae673" providerId="ADAL" clId="{7F1E16A2-6CEB-40CB-B5FA-9E8393FE3F6D}" dt="2024-03-13T07:32:17.935" v="296"/>
        <pc:sldMkLst>
          <pc:docMk/>
          <pc:sldMk cId="2430869722" sldId="645"/>
        </pc:sldMkLst>
        <pc:picChg chg="del">
          <ac:chgData name="Emelie Rahm (Svemo)" userId="e48368f4-dbe9-4d94-b0e5-b46d13fae673" providerId="ADAL" clId="{7F1E16A2-6CEB-40CB-B5FA-9E8393FE3F6D}" dt="2024-03-13T07:32:17.654" v="295" actId="478"/>
          <ac:picMkLst>
            <pc:docMk/>
            <pc:sldMk cId="2430869722" sldId="645"/>
            <ac:picMk id="2" creationId="{8DB9B673-CD39-87BA-8BB9-28958E26681F}"/>
          </ac:picMkLst>
        </pc:picChg>
        <pc:picChg chg="add mod">
          <ac:chgData name="Emelie Rahm (Svemo)" userId="e48368f4-dbe9-4d94-b0e5-b46d13fae673" providerId="ADAL" clId="{7F1E16A2-6CEB-40CB-B5FA-9E8393FE3F6D}" dt="2024-03-13T07:32:17.935" v="296"/>
          <ac:picMkLst>
            <pc:docMk/>
            <pc:sldMk cId="2430869722" sldId="645"/>
            <ac:picMk id="3" creationId="{B49E9B32-B3E9-8B79-744F-998EEEC6313D}"/>
          </ac:picMkLst>
        </pc:picChg>
        <pc:picChg chg="add mod">
          <ac:chgData name="Emelie Rahm (Svemo)" userId="e48368f4-dbe9-4d94-b0e5-b46d13fae673" providerId="ADAL" clId="{7F1E16A2-6CEB-40CB-B5FA-9E8393FE3F6D}" dt="2024-03-13T07:32:17.935" v="296"/>
          <ac:picMkLst>
            <pc:docMk/>
            <pc:sldMk cId="2430869722" sldId="645"/>
            <ac:picMk id="4" creationId="{B60605BC-2A0C-5A02-DE4C-9561EEE9AB49}"/>
          </ac:picMkLst>
        </pc:picChg>
      </pc:sldChg>
      <pc:sldChg chg="addSp delSp modSp mod">
        <pc:chgData name="Emelie Rahm (Svemo)" userId="e48368f4-dbe9-4d94-b0e5-b46d13fae673" providerId="ADAL" clId="{7F1E16A2-6CEB-40CB-B5FA-9E8393FE3F6D}" dt="2024-03-13T07:28:51.553" v="229" actId="478"/>
        <pc:sldMkLst>
          <pc:docMk/>
          <pc:sldMk cId="3996696620" sldId="647"/>
        </pc:sldMkLst>
        <pc:picChg chg="del">
          <ac:chgData name="Emelie Rahm (Svemo)" userId="e48368f4-dbe9-4d94-b0e5-b46d13fae673" providerId="ADAL" clId="{7F1E16A2-6CEB-40CB-B5FA-9E8393FE3F6D}" dt="2024-03-13T07:28:51.553" v="229" actId="478"/>
          <ac:picMkLst>
            <pc:docMk/>
            <pc:sldMk cId="3996696620" sldId="647"/>
            <ac:picMk id="4" creationId="{013EB7DB-AD82-2E0B-4586-3A84CD2E5AA0}"/>
          </ac:picMkLst>
        </pc:picChg>
        <pc:picChg chg="add mod">
          <ac:chgData name="Emelie Rahm (Svemo)" userId="e48368f4-dbe9-4d94-b0e5-b46d13fae673" providerId="ADAL" clId="{7F1E16A2-6CEB-40CB-B5FA-9E8393FE3F6D}" dt="2024-03-13T07:28:49.744" v="228"/>
          <ac:picMkLst>
            <pc:docMk/>
            <pc:sldMk cId="3996696620" sldId="647"/>
            <ac:picMk id="5" creationId="{66AFF179-84B4-64E8-0285-2711C54972E2}"/>
          </ac:picMkLst>
        </pc:picChg>
        <pc:picChg chg="add del mod">
          <ac:chgData name="Emelie Rahm (Svemo)" userId="e48368f4-dbe9-4d94-b0e5-b46d13fae673" providerId="ADAL" clId="{7F1E16A2-6CEB-40CB-B5FA-9E8393FE3F6D}" dt="2024-03-13T07:28:51.553" v="229" actId="478"/>
          <ac:picMkLst>
            <pc:docMk/>
            <pc:sldMk cId="3996696620" sldId="647"/>
            <ac:picMk id="6" creationId="{DBC103FE-FCCC-3159-A585-1EC5185B169B}"/>
          </ac:picMkLst>
        </pc:picChg>
      </pc:sldChg>
      <pc:sldChg chg="addSp delSp modSp mod">
        <pc:chgData name="Emelie Rahm (Svemo)" userId="e48368f4-dbe9-4d94-b0e5-b46d13fae673" providerId="ADAL" clId="{7F1E16A2-6CEB-40CB-B5FA-9E8393FE3F6D}" dt="2024-03-13T07:31:15.525" v="278" actId="478"/>
        <pc:sldMkLst>
          <pc:docMk/>
          <pc:sldMk cId="3117603344" sldId="648"/>
        </pc:sldMkLst>
        <pc:picChg chg="add mod">
          <ac:chgData name="Emelie Rahm (Svemo)" userId="e48368f4-dbe9-4d94-b0e5-b46d13fae673" providerId="ADAL" clId="{7F1E16A2-6CEB-40CB-B5FA-9E8393FE3F6D}" dt="2024-03-13T07:31:13.840" v="277"/>
          <ac:picMkLst>
            <pc:docMk/>
            <pc:sldMk cId="3117603344" sldId="648"/>
            <ac:picMk id="3" creationId="{15102574-E7E0-D0D0-1780-9E3E1189974D}"/>
          </ac:picMkLst>
        </pc:picChg>
        <pc:picChg chg="add del mod">
          <ac:chgData name="Emelie Rahm (Svemo)" userId="e48368f4-dbe9-4d94-b0e5-b46d13fae673" providerId="ADAL" clId="{7F1E16A2-6CEB-40CB-B5FA-9E8393FE3F6D}" dt="2024-03-13T07:31:15.525" v="278" actId="478"/>
          <ac:picMkLst>
            <pc:docMk/>
            <pc:sldMk cId="3117603344" sldId="648"/>
            <ac:picMk id="4" creationId="{5C2FBB90-57D4-5090-3B21-7FEB0A1F2014}"/>
          </ac:picMkLst>
        </pc:picChg>
        <pc:picChg chg="del">
          <ac:chgData name="Emelie Rahm (Svemo)" userId="e48368f4-dbe9-4d94-b0e5-b46d13fae673" providerId="ADAL" clId="{7F1E16A2-6CEB-40CB-B5FA-9E8393FE3F6D}" dt="2024-03-13T07:31:15.525" v="278" actId="478"/>
          <ac:picMkLst>
            <pc:docMk/>
            <pc:sldMk cId="3117603344" sldId="648"/>
            <ac:picMk id="6" creationId="{80B93C27-A42B-87F2-2925-D4A097BC6769}"/>
          </ac:picMkLst>
        </pc:picChg>
      </pc:sldChg>
      <pc:sldChg chg="addSp delSp modSp mod">
        <pc:chgData name="Emelie Rahm (Svemo)" userId="e48368f4-dbe9-4d94-b0e5-b46d13fae673" providerId="ADAL" clId="{7F1E16A2-6CEB-40CB-B5FA-9E8393FE3F6D}" dt="2024-03-13T07:20:12.292" v="89"/>
        <pc:sldMkLst>
          <pc:docMk/>
          <pc:sldMk cId="4215957606" sldId="650"/>
        </pc:sldMkLst>
        <pc:picChg chg="add mod">
          <ac:chgData name="Emelie Rahm (Svemo)" userId="e48368f4-dbe9-4d94-b0e5-b46d13fae673" providerId="ADAL" clId="{7F1E16A2-6CEB-40CB-B5FA-9E8393FE3F6D}" dt="2024-03-13T07:19:34.809" v="73"/>
          <ac:picMkLst>
            <pc:docMk/>
            <pc:sldMk cId="4215957606" sldId="650"/>
            <ac:picMk id="2" creationId="{D7441027-30AB-ADD1-22F6-2755478F25A8}"/>
          </ac:picMkLst>
        </pc:picChg>
        <pc:picChg chg="del">
          <ac:chgData name="Emelie Rahm (Svemo)" userId="e48368f4-dbe9-4d94-b0e5-b46d13fae673" providerId="ADAL" clId="{7F1E16A2-6CEB-40CB-B5FA-9E8393FE3F6D}" dt="2024-03-13T07:19:34.649" v="72" actId="478"/>
          <ac:picMkLst>
            <pc:docMk/>
            <pc:sldMk cId="4215957606" sldId="650"/>
            <ac:picMk id="4" creationId="{E838A6C8-1E0E-E9BA-978F-01171776ECF6}"/>
          </ac:picMkLst>
        </pc:picChg>
        <pc:picChg chg="add del mod">
          <ac:chgData name="Emelie Rahm (Svemo)" userId="e48368f4-dbe9-4d94-b0e5-b46d13fae673" providerId="ADAL" clId="{7F1E16A2-6CEB-40CB-B5FA-9E8393FE3F6D}" dt="2024-03-13T07:20:12.042" v="88" actId="478"/>
          <ac:picMkLst>
            <pc:docMk/>
            <pc:sldMk cId="4215957606" sldId="650"/>
            <ac:picMk id="5" creationId="{987E9E28-FB20-C918-4C10-5D30D2992EF9}"/>
          </ac:picMkLst>
        </pc:picChg>
        <pc:picChg chg="add mod">
          <ac:chgData name="Emelie Rahm (Svemo)" userId="e48368f4-dbe9-4d94-b0e5-b46d13fae673" providerId="ADAL" clId="{7F1E16A2-6CEB-40CB-B5FA-9E8393FE3F6D}" dt="2024-03-13T07:20:12.292" v="89"/>
          <ac:picMkLst>
            <pc:docMk/>
            <pc:sldMk cId="4215957606" sldId="650"/>
            <ac:picMk id="6" creationId="{94883AED-AC3E-5015-01B6-1C0C1DA6C88B}"/>
          </ac:picMkLst>
        </pc:picChg>
      </pc:sldChg>
      <pc:sldChg chg="addSp delSp modSp mod">
        <pc:chgData name="Emelie Rahm (Svemo)" userId="e48368f4-dbe9-4d94-b0e5-b46d13fae673" providerId="ADAL" clId="{7F1E16A2-6CEB-40CB-B5FA-9E8393FE3F6D}" dt="2024-03-13T07:20:07.682" v="87"/>
        <pc:sldMkLst>
          <pc:docMk/>
          <pc:sldMk cId="2254962512" sldId="651"/>
        </pc:sldMkLst>
        <pc:picChg chg="add mod">
          <ac:chgData name="Emelie Rahm (Svemo)" userId="e48368f4-dbe9-4d94-b0e5-b46d13fae673" providerId="ADAL" clId="{7F1E16A2-6CEB-40CB-B5FA-9E8393FE3F6D}" dt="2024-03-13T07:19:36.626" v="74"/>
          <ac:picMkLst>
            <pc:docMk/>
            <pc:sldMk cId="2254962512" sldId="651"/>
            <ac:picMk id="2" creationId="{E6373493-3003-893B-3861-38921B786B31}"/>
          </ac:picMkLst>
        </pc:picChg>
        <pc:picChg chg="add del mod">
          <ac:chgData name="Emelie Rahm (Svemo)" userId="e48368f4-dbe9-4d94-b0e5-b46d13fae673" providerId="ADAL" clId="{7F1E16A2-6CEB-40CB-B5FA-9E8393FE3F6D}" dt="2024-03-13T07:20:07.482" v="86" actId="478"/>
          <ac:picMkLst>
            <pc:docMk/>
            <pc:sldMk cId="2254962512" sldId="651"/>
            <ac:picMk id="3" creationId="{D4E6C84D-5F02-163C-E583-FBD8C530D6E0}"/>
          </ac:picMkLst>
        </pc:picChg>
        <pc:picChg chg="add mod">
          <ac:chgData name="Emelie Rahm (Svemo)" userId="e48368f4-dbe9-4d94-b0e5-b46d13fae673" providerId="ADAL" clId="{7F1E16A2-6CEB-40CB-B5FA-9E8393FE3F6D}" dt="2024-03-13T07:20:07.682" v="87"/>
          <ac:picMkLst>
            <pc:docMk/>
            <pc:sldMk cId="2254962512" sldId="651"/>
            <ac:picMk id="5" creationId="{1E522853-5F61-E169-C22F-F24FCA641214}"/>
          </ac:picMkLst>
        </pc:picChg>
      </pc:sldChg>
      <pc:sldChg chg="addSp delSp modSp mod">
        <pc:chgData name="Emelie Rahm (Svemo)" userId="e48368f4-dbe9-4d94-b0e5-b46d13fae673" providerId="ADAL" clId="{7F1E16A2-6CEB-40CB-B5FA-9E8393FE3F6D}" dt="2024-03-13T07:19:43.322" v="76" actId="478"/>
        <pc:sldMkLst>
          <pc:docMk/>
          <pc:sldMk cId="0" sldId="652"/>
        </pc:sldMkLst>
        <pc:picChg chg="del">
          <ac:chgData name="Emelie Rahm (Svemo)" userId="e48368f4-dbe9-4d94-b0e5-b46d13fae673" providerId="ADAL" clId="{7F1E16A2-6CEB-40CB-B5FA-9E8393FE3F6D}" dt="2024-03-13T07:19:43.322" v="76" actId="478"/>
          <ac:picMkLst>
            <pc:docMk/>
            <pc:sldMk cId="0" sldId="652"/>
            <ac:picMk id="3" creationId="{1B93535C-19C2-B096-FFED-54D9A5EA6B09}"/>
          </ac:picMkLst>
        </pc:picChg>
        <pc:picChg chg="add mod">
          <ac:chgData name="Emelie Rahm (Svemo)" userId="e48368f4-dbe9-4d94-b0e5-b46d13fae673" providerId="ADAL" clId="{7F1E16A2-6CEB-40CB-B5FA-9E8393FE3F6D}" dt="2024-03-13T07:19:41.627" v="75"/>
          <ac:picMkLst>
            <pc:docMk/>
            <pc:sldMk cId="0" sldId="652"/>
            <ac:picMk id="8" creationId="{A99BD7FF-969D-1F5D-09A8-BBADC465569C}"/>
          </ac:picMkLst>
        </pc:picChg>
        <pc:picChg chg="add mod">
          <ac:chgData name="Emelie Rahm (Svemo)" userId="e48368f4-dbe9-4d94-b0e5-b46d13fae673" providerId="ADAL" clId="{7F1E16A2-6CEB-40CB-B5FA-9E8393FE3F6D}" dt="2024-03-13T07:19:41.627" v="75"/>
          <ac:picMkLst>
            <pc:docMk/>
            <pc:sldMk cId="0" sldId="652"/>
            <ac:picMk id="9" creationId="{8E2F7C62-FCB4-5D11-4012-C374423AC744}"/>
          </ac:picMkLst>
        </pc:picChg>
      </pc:sldChg>
      <pc:sldChg chg="addSp delSp modSp mod">
        <pc:chgData name="Emelie Rahm (Svemo)" userId="e48368f4-dbe9-4d94-b0e5-b46d13fae673" providerId="ADAL" clId="{7F1E16A2-6CEB-40CB-B5FA-9E8393FE3F6D}" dt="2024-03-13T07:20:04.617" v="84"/>
        <pc:sldMkLst>
          <pc:docMk/>
          <pc:sldMk cId="0" sldId="653"/>
        </pc:sldMkLst>
        <pc:picChg chg="del">
          <ac:chgData name="Emelie Rahm (Svemo)" userId="e48368f4-dbe9-4d94-b0e5-b46d13fae673" providerId="ADAL" clId="{7F1E16A2-6CEB-40CB-B5FA-9E8393FE3F6D}" dt="2024-03-13T07:20:04.402" v="83" actId="478"/>
          <ac:picMkLst>
            <pc:docMk/>
            <pc:sldMk cId="0" sldId="653"/>
            <ac:picMk id="3" creationId="{BC943741-5BDC-2989-8787-F54CC89830A8}"/>
          </ac:picMkLst>
        </pc:picChg>
        <pc:picChg chg="add mod">
          <ac:chgData name="Emelie Rahm (Svemo)" userId="e48368f4-dbe9-4d94-b0e5-b46d13fae673" providerId="ADAL" clId="{7F1E16A2-6CEB-40CB-B5FA-9E8393FE3F6D}" dt="2024-03-13T07:20:04.617" v="84"/>
          <ac:picMkLst>
            <pc:docMk/>
            <pc:sldMk cId="0" sldId="653"/>
            <ac:picMk id="6" creationId="{17534018-87A3-EF13-07C8-1AC0C55E4247}"/>
          </ac:picMkLst>
        </pc:picChg>
      </pc:sldChg>
      <pc:sldChg chg="addSp delSp modSp mod">
        <pc:chgData name="Emelie Rahm (Svemo)" userId="e48368f4-dbe9-4d94-b0e5-b46d13fae673" providerId="ADAL" clId="{7F1E16A2-6CEB-40CB-B5FA-9E8393FE3F6D}" dt="2024-03-13T07:20:02.482" v="82"/>
        <pc:sldMkLst>
          <pc:docMk/>
          <pc:sldMk cId="0" sldId="654"/>
        </pc:sldMkLst>
        <pc:picChg chg="del">
          <ac:chgData name="Emelie Rahm (Svemo)" userId="e48368f4-dbe9-4d94-b0e5-b46d13fae673" providerId="ADAL" clId="{7F1E16A2-6CEB-40CB-B5FA-9E8393FE3F6D}" dt="2024-03-13T07:19:51.134" v="77" actId="478"/>
          <ac:picMkLst>
            <pc:docMk/>
            <pc:sldMk cId="0" sldId="654"/>
            <ac:picMk id="3" creationId="{F0A96C04-4F53-37EE-FD0D-034CE66EE5BB}"/>
          </ac:picMkLst>
        </pc:picChg>
        <pc:picChg chg="add mod">
          <ac:chgData name="Emelie Rahm (Svemo)" userId="e48368f4-dbe9-4d94-b0e5-b46d13fae673" providerId="ADAL" clId="{7F1E16A2-6CEB-40CB-B5FA-9E8393FE3F6D}" dt="2024-03-13T07:19:51.333" v="78"/>
          <ac:picMkLst>
            <pc:docMk/>
            <pc:sldMk cId="0" sldId="654"/>
            <ac:picMk id="6" creationId="{2A3CDACB-043E-28DF-C548-D8119CAB8FEC}"/>
          </ac:picMkLst>
        </pc:picChg>
        <pc:picChg chg="add del mod">
          <ac:chgData name="Emelie Rahm (Svemo)" userId="e48368f4-dbe9-4d94-b0e5-b46d13fae673" providerId="ADAL" clId="{7F1E16A2-6CEB-40CB-B5FA-9E8393FE3F6D}" dt="2024-03-13T07:20:02.282" v="81" actId="478"/>
          <ac:picMkLst>
            <pc:docMk/>
            <pc:sldMk cId="0" sldId="654"/>
            <ac:picMk id="8" creationId="{B03AF01C-2999-1858-611B-1E8FE7BF2D50}"/>
          </ac:picMkLst>
        </pc:picChg>
        <pc:picChg chg="add mod">
          <ac:chgData name="Emelie Rahm (Svemo)" userId="e48368f4-dbe9-4d94-b0e5-b46d13fae673" providerId="ADAL" clId="{7F1E16A2-6CEB-40CB-B5FA-9E8393FE3F6D}" dt="2024-03-13T07:20:02.482" v="82"/>
          <ac:picMkLst>
            <pc:docMk/>
            <pc:sldMk cId="0" sldId="654"/>
            <ac:picMk id="9" creationId="{A3854450-CC10-AEA4-3067-696381B127A1}"/>
          </ac:picMkLst>
        </pc:picChg>
      </pc:sldChg>
      <pc:sldChg chg="addSp delSp modSp mod">
        <pc:chgData name="Emelie Rahm (Svemo)" userId="e48368f4-dbe9-4d94-b0e5-b46d13fae673" providerId="ADAL" clId="{7F1E16A2-6CEB-40CB-B5FA-9E8393FE3F6D}" dt="2024-03-13T07:19:59.532" v="80" actId="478"/>
        <pc:sldMkLst>
          <pc:docMk/>
          <pc:sldMk cId="0" sldId="655"/>
        </pc:sldMkLst>
        <pc:picChg chg="add del mod">
          <ac:chgData name="Emelie Rahm (Svemo)" userId="e48368f4-dbe9-4d94-b0e5-b46d13fae673" providerId="ADAL" clId="{7F1E16A2-6CEB-40CB-B5FA-9E8393FE3F6D}" dt="2024-03-13T07:19:59.532" v="80" actId="478"/>
          <ac:picMkLst>
            <pc:docMk/>
            <pc:sldMk cId="0" sldId="655"/>
            <ac:picMk id="9" creationId="{AAA17387-7604-BE90-0C5C-9BD8CE064C3B}"/>
          </ac:picMkLst>
        </pc:picChg>
        <pc:picChg chg="add del mod">
          <ac:chgData name="Emelie Rahm (Svemo)" userId="e48368f4-dbe9-4d94-b0e5-b46d13fae673" providerId="ADAL" clId="{7F1E16A2-6CEB-40CB-B5FA-9E8393FE3F6D}" dt="2024-03-13T07:19:59.532" v="80" actId="478"/>
          <ac:picMkLst>
            <pc:docMk/>
            <pc:sldMk cId="0" sldId="655"/>
            <ac:picMk id="11" creationId="{4F39CB7E-95FD-974C-AC41-720E9124FC96}"/>
          </ac:picMkLst>
        </pc:picChg>
      </pc:sldChg>
      <pc:sldChg chg="modSp mod">
        <pc:chgData name="Emelie Rahm (Svemo)" userId="e48368f4-dbe9-4d94-b0e5-b46d13fae673" providerId="ADAL" clId="{7F1E16A2-6CEB-40CB-B5FA-9E8393FE3F6D}" dt="2024-03-13T07:15:08.903" v="5" actId="20577"/>
        <pc:sldMkLst>
          <pc:docMk/>
          <pc:sldMk cId="0" sldId="657"/>
        </pc:sldMkLst>
        <pc:spChg chg="mod">
          <ac:chgData name="Emelie Rahm (Svemo)" userId="e48368f4-dbe9-4d94-b0e5-b46d13fae673" providerId="ADAL" clId="{7F1E16A2-6CEB-40CB-B5FA-9E8393FE3F6D}" dt="2024-03-13T07:15:08.903" v="5" actId="20577"/>
          <ac:spMkLst>
            <pc:docMk/>
            <pc:sldMk cId="0" sldId="657"/>
            <ac:spMk id="31" creationId="{00000000-0000-0000-0000-000000000000}"/>
          </ac:spMkLst>
        </pc:spChg>
      </pc:sldChg>
      <pc:sldChg chg="addSp delSp modSp mod">
        <pc:chgData name="Emelie Rahm (Svemo)" userId="e48368f4-dbe9-4d94-b0e5-b46d13fae673" providerId="ADAL" clId="{7F1E16A2-6CEB-40CB-B5FA-9E8393FE3F6D}" dt="2024-03-13T07:20:31.782" v="99"/>
        <pc:sldMkLst>
          <pc:docMk/>
          <pc:sldMk cId="0" sldId="662"/>
        </pc:sldMkLst>
        <pc:spChg chg="mod">
          <ac:chgData name="Emelie Rahm (Svemo)" userId="e48368f4-dbe9-4d94-b0e5-b46d13fae673" providerId="ADAL" clId="{7F1E16A2-6CEB-40CB-B5FA-9E8393FE3F6D}" dt="2024-03-13T07:16:07.753" v="21" actId="1076"/>
          <ac:spMkLst>
            <pc:docMk/>
            <pc:sldMk cId="0" sldId="662"/>
            <ac:spMk id="4" creationId="{C5447397-B442-9497-6AA8-708E5DAE944E}"/>
          </ac:spMkLst>
        </pc:spChg>
        <pc:spChg chg="mod">
          <ac:chgData name="Emelie Rahm (Svemo)" userId="e48368f4-dbe9-4d94-b0e5-b46d13fae673" providerId="ADAL" clId="{7F1E16A2-6CEB-40CB-B5FA-9E8393FE3F6D}" dt="2024-03-13T07:16:03.854" v="20" actId="1076"/>
          <ac:spMkLst>
            <pc:docMk/>
            <pc:sldMk cId="0" sldId="662"/>
            <ac:spMk id="600" creationId="{00000000-0000-0000-0000-000000000000}"/>
          </ac:spMkLst>
        </pc:spChg>
        <pc:picChg chg="del mod">
          <ac:chgData name="Emelie Rahm (Svemo)" userId="e48368f4-dbe9-4d94-b0e5-b46d13fae673" providerId="ADAL" clId="{7F1E16A2-6CEB-40CB-B5FA-9E8393FE3F6D}" dt="2024-03-13T07:15:56.492" v="16" actId="478"/>
          <ac:picMkLst>
            <pc:docMk/>
            <pc:sldMk cId="0" sldId="662"/>
            <ac:picMk id="2" creationId="{12D6A610-BE32-1A55-F337-A2DA07DA0EA2}"/>
          </ac:picMkLst>
        </pc:picChg>
        <pc:picChg chg="del">
          <ac:chgData name="Emelie Rahm (Svemo)" userId="e48368f4-dbe9-4d94-b0e5-b46d13fae673" providerId="ADAL" clId="{7F1E16A2-6CEB-40CB-B5FA-9E8393FE3F6D}" dt="2024-03-13T07:20:31.522" v="98" actId="478"/>
          <ac:picMkLst>
            <pc:docMk/>
            <pc:sldMk cId="0" sldId="662"/>
            <ac:picMk id="12" creationId="{7BECECD4-7A20-1835-CD09-5EF93DE830C7}"/>
          </ac:picMkLst>
        </pc:picChg>
        <pc:picChg chg="add mod">
          <ac:chgData name="Emelie Rahm (Svemo)" userId="e48368f4-dbe9-4d94-b0e5-b46d13fae673" providerId="ADAL" clId="{7F1E16A2-6CEB-40CB-B5FA-9E8393FE3F6D}" dt="2024-03-13T07:15:54.906" v="14"/>
          <ac:picMkLst>
            <pc:docMk/>
            <pc:sldMk cId="0" sldId="662"/>
            <ac:picMk id="13" creationId="{D6D441E4-3C6B-FB77-7E20-E659FE480C58}"/>
          </ac:picMkLst>
        </pc:picChg>
        <pc:picChg chg="add mod">
          <ac:chgData name="Emelie Rahm (Svemo)" userId="e48368f4-dbe9-4d94-b0e5-b46d13fae673" providerId="ADAL" clId="{7F1E16A2-6CEB-40CB-B5FA-9E8393FE3F6D}" dt="2024-03-13T07:20:31.782" v="99"/>
          <ac:picMkLst>
            <pc:docMk/>
            <pc:sldMk cId="0" sldId="662"/>
            <ac:picMk id="14" creationId="{7D64659A-B589-FF61-8461-0E00A7BE6E9E}"/>
          </ac:picMkLst>
        </pc:picChg>
        <pc:picChg chg="add mod">
          <ac:chgData name="Emelie Rahm (Svemo)" userId="e48368f4-dbe9-4d94-b0e5-b46d13fae673" providerId="ADAL" clId="{7F1E16A2-6CEB-40CB-B5FA-9E8393FE3F6D}" dt="2024-03-13T07:20:31.782" v="99"/>
          <ac:picMkLst>
            <pc:docMk/>
            <pc:sldMk cId="0" sldId="662"/>
            <ac:picMk id="15" creationId="{EBDF1456-7B7F-AC88-5B3A-CE17FD20ADE5}"/>
          </ac:picMkLst>
        </pc:picChg>
      </pc:sldChg>
      <pc:sldChg chg="addSp delSp modSp mod">
        <pc:chgData name="Emelie Rahm (Svemo)" userId="e48368f4-dbe9-4d94-b0e5-b46d13fae673" providerId="ADAL" clId="{7F1E16A2-6CEB-40CB-B5FA-9E8393FE3F6D}" dt="2024-03-13T07:32:12.303" v="294"/>
        <pc:sldMkLst>
          <pc:docMk/>
          <pc:sldMk cId="0" sldId="692"/>
        </pc:sldMkLst>
        <pc:picChg chg="del">
          <ac:chgData name="Emelie Rahm (Svemo)" userId="e48368f4-dbe9-4d94-b0e5-b46d13fae673" providerId="ADAL" clId="{7F1E16A2-6CEB-40CB-B5FA-9E8393FE3F6D}" dt="2024-03-13T07:32:03.704" v="293" actId="478"/>
          <ac:picMkLst>
            <pc:docMk/>
            <pc:sldMk cId="0" sldId="692"/>
            <ac:picMk id="4" creationId="{C90E1D02-D373-D54E-4CB6-3BF3D18B7BCF}"/>
          </ac:picMkLst>
        </pc:picChg>
        <pc:picChg chg="add mod">
          <ac:chgData name="Emelie Rahm (Svemo)" userId="e48368f4-dbe9-4d94-b0e5-b46d13fae673" providerId="ADAL" clId="{7F1E16A2-6CEB-40CB-B5FA-9E8393FE3F6D}" dt="2024-03-13T07:32:12.303" v="294"/>
          <ac:picMkLst>
            <pc:docMk/>
            <pc:sldMk cId="0" sldId="692"/>
            <ac:picMk id="5" creationId="{7C0EE4AE-EEC9-24CD-E7F7-77A8AA1A3808}"/>
          </ac:picMkLst>
        </pc:picChg>
        <pc:picChg chg="add mod">
          <ac:chgData name="Emelie Rahm (Svemo)" userId="e48368f4-dbe9-4d94-b0e5-b46d13fae673" providerId="ADAL" clId="{7F1E16A2-6CEB-40CB-B5FA-9E8393FE3F6D}" dt="2024-03-13T07:32:12.303" v="294"/>
          <ac:picMkLst>
            <pc:docMk/>
            <pc:sldMk cId="0" sldId="692"/>
            <ac:picMk id="6" creationId="{7FF74F20-0CB4-23B2-9212-91AA189D0CC8}"/>
          </ac:picMkLst>
        </pc:picChg>
        <pc:picChg chg="del">
          <ac:chgData name="Emelie Rahm (Svemo)" userId="e48368f4-dbe9-4d94-b0e5-b46d13fae673" providerId="ADAL" clId="{7F1E16A2-6CEB-40CB-B5FA-9E8393FE3F6D}" dt="2024-03-13T07:32:03.704" v="293" actId="478"/>
          <ac:picMkLst>
            <pc:docMk/>
            <pc:sldMk cId="0" sldId="692"/>
            <ac:picMk id="9" creationId="{134F916E-3547-FDDE-9500-CCDCD866E477}"/>
          </ac:picMkLst>
        </pc:picChg>
      </pc:sldChg>
      <pc:sldChg chg="addSp delSp modSp mod">
        <pc:chgData name="Emelie Rahm (Svemo)" userId="e48368f4-dbe9-4d94-b0e5-b46d13fae673" providerId="ADAL" clId="{7F1E16A2-6CEB-40CB-B5FA-9E8393FE3F6D}" dt="2024-03-13T07:20:34.405" v="101"/>
        <pc:sldMkLst>
          <pc:docMk/>
          <pc:sldMk cId="0" sldId="727"/>
        </pc:sldMkLst>
        <pc:picChg chg="del">
          <ac:chgData name="Emelie Rahm (Svemo)" userId="e48368f4-dbe9-4d94-b0e5-b46d13fae673" providerId="ADAL" clId="{7F1E16A2-6CEB-40CB-B5FA-9E8393FE3F6D}" dt="2024-03-13T07:20:34.112" v="100" actId="478"/>
          <ac:picMkLst>
            <pc:docMk/>
            <pc:sldMk cId="0" sldId="727"/>
            <ac:picMk id="3" creationId="{DC5F1654-0BBF-37F0-FDD9-DB1DF5163A21}"/>
          </ac:picMkLst>
        </pc:picChg>
        <pc:picChg chg="add mod">
          <ac:chgData name="Emelie Rahm (Svemo)" userId="e48368f4-dbe9-4d94-b0e5-b46d13fae673" providerId="ADAL" clId="{7F1E16A2-6CEB-40CB-B5FA-9E8393FE3F6D}" dt="2024-03-13T07:20:34.405" v="101"/>
          <ac:picMkLst>
            <pc:docMk/>
            <pc:sldMk cId="0" sldId="727"/>
            <ac:picMk id="7" creationId="{33A3BAB1-6489-940F-F0A3-21E84461653A}"/>
          </ac:picMkLst>
        </pc:picChg>
        <pc:picChg chg="add mod">
          <ac:chgData name="Emelie Rahm (Svemo)" userId="e48368f4-dbe9-4d94-b0e5-b46d13fae673" providerId="ADAL" clId="{7F1E16A2-6CEB-40CB-B5FA-9E8393FE3F6D}" dt="2024-03-13T07:20:34.405" v="101"/>
          <ac:picMkLst>
            <pc:docMk/>
            <pc:sldMk cId="0" sldId="727"/>
            <ac:picMk id="8" creationId="{F88FC986-8C70-E68E-92E9-67E52922046C}"/>
          </ac:picMkLst>
        </pc:picChg>
      </pc:sldChg>
      <pc:sldChg chg="addSp delSp modSp mod">
        <pc:chgData name="Emelie Rahm (Svemo)" userId="e48368f4-dbe9-4d94-b0e5-b46d13fae673" providerId="ADAL" clId="{7F1E16A2-6CEB-40CB-B5FA-9E8393FE3F6D}" dt="2024-03-13T07:20:38.015" v="103"/>
        <pc:sldMkLst>
          <pc:docMk/>
          <pc:sldMk cId="1312671780" sldId="728"/>
        </pc:sldMkLst>
        <pc:spChg chg="del">
          <ac:chgData name="Emelie Rahm (Svemo)" userId="e48368f4-dbe9-4d94-b0e5-b46d13fae673" providerId="ADAL" clId="{7F1E16A2-6CEB-40CB-B5FA-9E8393FE3F6D}" dt="2024-03-13T07:16:36.286" v="38" actId="478"/>
          <ac:spMkLst>
            <pc:docMk/>
            <pc:sldMk cId="1312671780" sldId="728"/>
            <ac:spMk id="3" creationId="{D3669A6F-FD36-1060-70FC-DFE467C6C6E5}"/>
          </ac:spMkLst>
        </pc:spChg>
        <pc:spChg chg="mod">
          <ac:chgData name="Emelie Rahm (Svemo)" userId="e48368f4-dbe9-4d94-b0e5-b46d13fae673" providerId="ADAL" clId="{7F1E16A2-6CEB-40CB-B5FA-9E8393FE3F6D}" dt="2024-03-13T07:16:49.523" v="41" actId="1076"/>
          <ac:spMkLst>
            <pc:docMk/>
            <pc:sldMk cId="1312671780" sldId="728"/>
            <ac:spMk id="4" creationId="{778B360E-1343-506C-E25F-DD9CD02B3A69}"/>
          </ac:spMkLst>
        </pc:spChg>
        <pc:spChg chg="add mod">
          <ac:chgData name="Emelie Rahm (Svemo)" userId="e48368f4-dbe9-4d94-b0e5-b46d13fae673" providerId="ADAL" clId="{7F1E16A2-6CEB-40CB-B5FA-9E8393FE3F6D}" dt="2024-03-13T07:16:33.532" v="37" actId="20577"/>
          <ac:spMkLst>
            <pc:docMk/>
            <pc:sldMk cId="1312671780" sldId="728"/>
            <ac:spMk id="7" creationId="{FB137AE5-DE12-FE74-823F-9D4B0D2F177B}"/>
          </ac:spMkLst>
        </pc:spChg>
        <pc:spChg chg="mod">
          <ac:chgData name="Emelie Rahm (Svemo)" userId="e48368f4-dbe9-4d94-b0e5-b46d13fae673" providerId="ADAL" clId="{7F1E16A2-6CEB-40CB-B5FA-9E8393FE3F6D}" dt="2024-03-13T07:17:02.093" v="42" actId="14100"/>
          <ac:spMkLst>
            <pc:docMk/>
            <pc:sldMk cId="1312671780" sldId="728"/>
            <ac:spMk id="10" creationId="{E92BAF21-802D-4C5E-AD4D-3766A3D6B94C}"/>
          </ac:spMkLst>
        </pc:spChg>
        <pc:spChg chg="mod">
          <ac:chgData name="Emelie Rahm (Svemo)" userId="e48368f4-dbe9-4d94-b0e5-b46d13fae673" providerId="ADAL" clId="{7F1E16A2-6CEB-40CB-B5FA-9E8393FE3F6D}" dt="2024-03-13T07:17:50.262" v="48" actId="1076"/>
          <ac:spMkLst>
            <pc:docMk/>
            <pc:sldMk cId="1312671780" sldId="728"/>
            <ac:spMk id="11" creationId="{00000000-0000-0000-0000-000000000000}"/>
          </ac:spMkLst>
        </pc:spChg>
        <pc:spChg chg="mod">
          <ac:chgData name="Emelie Rahm (Svemo)" userId="e48368f4-dbe9-4d94-b0e5-b46d13fae673" providerId="ADAL" clId="{7F1E16A2-6CEB-40CB-B5FA-9E8393FE3F6D}" dt="2024-03-13T07:17:15.482" v="44" actId="1076"/>
          <ac:spMkLst>
            <pc:docMk/>
            <pc:sldMk cId="1312671780" sldId="728"/>
            <ac:spMk id="21507" creationId="{00000000-0000-0000-0000-000000000000}"/>
          </ac:spMkLst>
        </pc:spChg>
        <pc:spChg chg="mod">
          <ac:chgData name="Emelie Rahm (Svemo)" userId="e48368f4-dbe9-4d94-b0e5-b46d13fae673" providerId="ADAL" clId="{7F1E16A2-6CEB-40CB-B5FA-9E8393FE3F6D}" dt="2024-03-13T07:17:28.934" v="46" actId="1076"/>
          <ac:spMkLst>
            <pc:docMk/>
            <pc:sldMk cId="1312671780" sldId="728"/>
            <ac:spMk id="21508" creationId="{00000000-0000-0000-0000-000000000000}"/>
          </ac:spMkLst>
        </pc:spChg>
        <pc:spChg chg="mod">
          <ac:chgData name="Emelie Rahm (Svemo)" userId="e48368f4-dbe9-4d94-b0e5-b46d13fae673" providerId="ADAL" clId="{7F1E16A2-6CEB-40CB-B5FA-9E8393FE3F6D}" dt="2024-03-13T07:17:11.385" v="43" actId="1076"/>
          <ac:spMkLst>
            <pc:docMk/>
            <pc:sldMk cId="1312671780" sldId="728"/>
            <ac:spMk id="21509" creationId="{00000000-0000-0000-0000-000000000000}"/>
          </ac:spMkLst>
        </pc:spChg>
        <pc:spChg chg="mod">
          <ac:chgData name="Emelie Rahm (Svemo)" userId="e48368f4-dbe9-4d94-b0e5-b46d13fae673" providerId="ADAL" clId="{7F1E16A2-6CEB-40CB-B5FA-9E8393FE3F6D}" dt="2024-03-13T07:17:24.585" v="45" actId="1076"/>
          <ac:spMkLst>
            <pc:docMk/>
            <pc:sldMk cId="1312671780" sldId="728"/>
            <ac:spMk id="21511" creationId="{00000000-0000-0000-0000-000000000000}"/>
          </ac:spMkLst>
        </pc:spChg>
        <pc:spChg chg="mod">
          <ac:chgData name="Emelie Rahm (Svemo)" userId="e48368f4-dbe9-4d94-b0e5-b46d13fae673" providerId="ADAL" clId="{7F1E16A2-6CEB-40CB-B5FA-9E8393FE3F6D}" dt="2024-03-13T07:17:54.132" v="49" actId="1076"/>
          <ac:spMkLst>
            <pc:docMk/>
            <pc:sldMk cId="1312671780" sldId="728"/>
            <ac:spMk id="21513" creationId="{00000000-0000-0000-0000-000000000000}"/>
          </ac:spMkLst>
        </pc:spChg>
        <pc:picChg chg="del">
          <ac:chgData name="Emelie Rahm (Svemo)" userId="e48368f4-dbe9-4d94-b0e5-b46d13fae673" providerId="ADAL" clId="{7F1E16A2-6CEB-40CB-B5FA-9E8393FE3F6D}" dt="2024-03-13T07:16:24.698" v="25" actId="478"/>
          <ac:picMkLst>
            <pc:docMk/>
            <pc:sldMk cId="1312671780" sldId="728"/>
            <ac:picMk id="2" creationId="{903E5A00-3B8A-C4AC-5D8B-05B5D91B299C}"/>
          </ac:picMkLst>
        </pc:picChg>
        <pc:picChg chg="del">
          <ac:chgData name="Emelie Rahm (Svemo)" userId="e48368f4-dbe9-4d94-b0e5-b46d13fae673" providerId="ADAL" clId="{7F1E16A2-6CEB-40CB-B5FA-9E8393FE3F6D}" dt="2024-03-13T07:20:37.752" v="102" actId="478"/>
          <ac:picMkLst>
            <pc:docMk/>
            <pc:sldMk cId="1312671780" sldId="728"/>
            <ac:picMk id="5" creationId="{1D505C48-CC79-CF9B-EA4B-EFDEBD7C60C8}"/>
          </ac:picMkLst>
        </pc:picChg>
        <pc:picChg chg="add mod">
          <ac:chgData name="Emelie Rahm (Svemo)" userId="e48368f4-dbe9-4d94-b0e5-b46d13fae673" providerId="ADAL" clId="{7F1E16A2-6CEB-40CB-B5FA-9E8393FE3F6D}" dt="2024-03-13T07:16:24.979" v="26"/>
          <ac:picMkLst>
            <pc:docMk/>
            <pc:sldMk cId="1312671780" sldId="728"/>
            <ac:picMk id="6" creationId="{07662A62-D982-CBA3-DF91-55332553327B}"/>
          </ac:picMkLst>
        </pc:picChg>
        <pc:picChg chg="add mod">
          <ac:chgData name="Emelie Rahm (Svemo)" userId="e48368f4-dbe9-4d94-b0e5-b46d13fae673" providerId="ADAL" clId="{7F1E16A2-6CEB-40CB-B5FA-9E8393FE3F6D}" dt="2024-03-13T07:20:38.015" v="103"/>
          <ac:picMkLst>
            <pc:docMk/>
            <pc:sldMk cId="1312671780" sldId="728"/>
            <ac:picMk id="8" creationId="{7C1AFA68-9537-F6AE-03D0-42C53376B9B6}"/>
          </ac:picMkLst>
        </pc:picChg>
        <pc:picChg chg="add mod">
          <ac:chgData name="Emelie Rahm (Svemo)" userId="e48368f4-dbe9-4d94-b0e5-b46d13fae673" providerId="ADAL" clId="{7F1E16A2-6CEB-40CB-B5FA-9E8393FE3F6D}" dt="2024-03-13T07:20:38.015" v="103"/>
          <ac:picMkLst>
            <pc:docMk/>
            <pc:sldMk cId="1312671780" sldId="728"/>
            <ac:picMk id="9" creationId="{9CB91CE1-21C5-C043-6EDD-271CF9124BE8}"/>
          </ac:picMkLst>
        </pc:picChg>
      </pc:sldChg>
      <pc:sldChg chg="addSp delSp modSp mod">
        <pc:chgData name="Emelie Rahm (Svemo)" userId="e48368f4-dbe9-4d94-b0e5-b46d13fae673" providerId="ADAL" clId="{7F1E16A2-6CEB-40CB-B5FA-9E8393FE3F6D}" dt="2024-03-13T07:20:43.082" v="107"/>
        <pc:sldMkLst>
          <pc:docMk/>
          <pc:sldMk cId="2257035533" sldId="730"/>
        </pc:sldMkLst>
        <pc:spChg chg="mod">
          <ac:chgData name="Emelie Rahm (Svemo)" userId="e48368f4-dbe9-4d94-b0e5-b46d13fae673" providerId="ADAL" clId="{7F1E16A2-6CEB-40CB-B5FA-9E8393FE3F6D}" dt="2024-03-13T07:18:48.472" v="59" actId="1076"/>
          <ac:spMkLst>
            <pc:docMk/>
            <pc:sldMk cId="2257035533" sldId="730"/>
            <ac:spMk id="2" creationId="{C4012667-CB65-D774-9D52-FA49E4853D5F}"/>
          </ac:spMkLst>
        </pc:spChg>
        <pc:picChg chg="del">
          <ac:chgData name="Emelie Rahm (Svemo)" userId="e48368f4-dbe9-4d94-b0e5-b46d13fae673" providerId="ADAL" clId="{7F1E16A2-6CEB-40CB-B5FA-9E8393FE3F6D}" dt="2024-03-13T07:20:42.901" v="106" actId="478"/>
          <ac:picMkLst>
            <pc:docMk/>
            <pc:sldMk cId="2257035533" sldId="730"/>
            <ac:picMk id="4" creationId="{6FB9B10C-0F53-2717-ACAB-66D460A5E481}"/>
          </ac:picMkLst>
        </pc:picChg>
        <pc:picChg chg="add mod">
          <ac:chgData name="Emelie Rahm (Svemo)" userId="e48368f4-dbe9-4d94-b0e5-b46d13fae673" providerId="ADAL" clId="{7F1E16A2-6CEB-40CB-B5FA-9E8393FE3F6D}" dt="2024-03-13T07:18:57.926" v="61"/>
          <ac:picMkLst>
            <pc:docMk/>
            <pc:sldMk cId="2257035533" sldId="730"/>
            <ac:picMk id="5" creationId="{AD333056-30E3-93B4-0839-73D16FD0B075}"/>
          </ac:picMkLst>
        </pc:picChg>
        <pc:picChg chg="del">
          <ac:chgData name="Emelie Rahm (Svemo)" userId="e48368f4-dbe9-4d94-b0e5-b46d13fae673" providerId="ADAL" clId="{7F1E16A2-6CEB-40CB-B5FA-9E8393FE3F6D}" dt="2024-03-13T07:18:57.702" v="60" actId="478"/>
          <ac:picMkLst>
            <pc:docMk/>
            <pc:sldMk cId="2257035533" sldId="730"/>
            <ac:picMk id="8" creationId="{9DAC2337-1447-C5F3-E8DC-6CBAEBE25DD4}"/>
          </ac:picMkLst>
        </pc:picChg>
        <pc:picChg chg="add mod">
          <ac:chgData name="Emelie Rahm (Svemo)" userId="e48368f4-dbe9-4d94-b0e5-b46d13fae673" providerId="ADAL" clId="{7F1E16A2-6CEB-40CB-B5FA-9E8393FE3F6D}" dt="2024-03-13T07:20:43.082" v="107"/>
          <ac:picMkLst>
            <pc:docMk/>
            <pc:sldMk cId="2257035533" sldId="730"/>
            <ac:picMk id="9" creationId="{19CE8B99-FA48-E799-8AC2-3B0B0FF1D419}"/>
          </ac:picMkLst>
        </pc:picChg>
        <pc:picChg chg="add mod">
          <ac:chgData name="Emelie Rahm (Svemo)" userId="e48368f4-dbe9-4d94-b0e5-b46d13fae673" providerId="ADAL" clId="{7F1E16A2-6CEB-40CB-B5FA-9E8393FE3F6D}" dt="2024-03-13T07:20:43.082" v="107"/>
          <ac:picMkLst>
            <pc:docMk/>
            <pc:sldMk cId="2257035533" sldId="730"/>
            <ac:picMk id="10" creationId="{8A419573-EDD1-EC9C-E213-C3D56D44BFFC}"/>
          </ac:picMkLst>
        </pc:picChg>
      </pc:sldChg>
      <pc:sldChg chg="addSp delSp modSp mod">
        <pc:chgData name="Emelie Rahm (Svemo)" userId="e48368f4-dbe9-4d94-b0e5-b46d13fae673" providerId="ADAL" clId="{7F1E16A2-6CEB-40CB-B5FA-9E8393FE3F6D}" dt="2024-03-13T07:21:20.733" v="119" actId="1076"/>
        <pc:sldMkLst>
          <pc:docMk/>
          <pc:sldMk cId="0" sldId="731"/>
        </pc:sldMkLst>
        <pc:spChg chg="del">
          <ac:chgData name="Emelie Rahm (Svemo)" userId="e48368f4-dbe9-4d94-b0e5-b46d13fae673" providerId="ADAL" clId="{7F1E16A2-6CEB-40CB-B5FA-9E8393FE3F6D}" dt="2024-03-13T07:21:10.261" v="115" actId="478"/>
          <ac:spMkLst>
            <pc:docMk/>
            <pc:sldMk cId="0" sldId="731"/>
            <ac:spMk id="706" creationId="{00000000-0000-0000-0000-000000000000}"/>
          </ac:spMkLst>
        </pc:spChg>
        <pc:spChg chg="mod">
          <ac:chgData name="Emelie Rahm (Svemo)" userId="e48368f4-dbe9-4d94-b0e5-b46d13fae673" providerId="ADAL" clId="{7F1E16A2-6CEB-40CB-B5FA-9E8393FE3F6D}" dt="2024-03-13T07:21:20.733" v="119" actId="1076"/>
          <ac:spMkLst>
            <pc:docMk/>
            <pc:sldMk cId="0" sldId="731"/>
            <ac:spMk id="707" creationId="{00000000-0000-0000-0000-000000000000}"/>
          </ac:spMkLst>
        </pc:spChg>
        <pc:picChg chg="add mod">
          <ac:chgData name="Emelie Rahm (Svemo)" userId="e48368f4-dbe9-4d94-b0e5-b46d13fae673" providerId="ADAL" clId="{7F1E16A2-6CEB-40CB-B5FA-9E8393FE3F6D}" dt="2024-03-13T07:20:45.994" v="109"/>
          <ac:picMkLst>
            <pc:docMk/>
            <pc:sldMk cId="0" sldId="731"/>
            <ac:picMk id="2" creationId="{7639E6AA-7227-5B9A-6B4E-7D339053180C}"/>
          </ac:picMkLst>
        </pc:picChg>
        <pc:picChg chg="del">
          <ac:chgData name="Emelie Rahm (Svemo)" userId="e48368f4-dbe9-4d94-b0e5-b46d13fae673" providerId="ADAL" clId="{7F1E16A2-6CEB-40CB-B5FA-9E8393FE3F6D}" dt="2024-03-13T07:20:45.852" v="108" actId="478"/>
          <ac:picMkLst>
            <pc:docMk/>
            <pc:sldMk cId="0" sldId="731"/>
            <ac:picMk id="3" creationId="{8CEB4DC4-C46F-E9B5-8594-E2077A629FF4}"/>
          </ac:picMkLst>
        </pc:picChg>
        <pc:picChg chg="del">
          <ac:chgData name="Emelie Rahm (Svemo)" userId="e48368f4-dbe9-4d94-b0e5-b46d13fae673" providerId="ADAL" clId="{7F1E16A2-6CEB-40CB-B5FA-9E8393FE3F6D}" dt="2024-03-13T07:20:45.852" v="108" actId="478"/>
          <ac:picMkLst>
            <pc:docMk/>
            <pc:sldMk cId="0" sldId="731"/>
            <ac:picMk id="4" creationId="{036B5E91-3A92-556C-BC84-46CDBBFB9C7D}"/>
          </ac:picMkLst>
        </pc:picChg>
        <pc:picChg chg="add mod">
          <ac:chgData name="Emelie Rahm (Svemo)" userId="e48368f4-dbe9-4d94-b0e5-b46d13fae673" providerId="ADAL" clId="{7F1E16A2-6CEB-40CB-B5FA-9E8393FE3F6D}" dt="2024-03-13T07:20:45.994" v="109"/>
          <ac:picMkLst>
            <pc:docMk/>
            <pc:sldMk cId="0" sldId="731"/>
            <ac:picMk id="5" creationId="{04B0FF67-3771-E972-4A38-1264F006BA49}"/>
          </ac:picMkLst>
        </pc:picChg>
        <pc:picChg chg="mod">
          <ac:chgData name="Emelie Rahm (Svemo)" userId="e48368f4-dbe9-4d94-b0e5-b46d13fae673" providerId="ADAL" clId="{7F1E16A2-6CEB-40CB-B5FA-9E8393FE3F6D}" dt="2024-03-13T07:21:17.924" v="118" actId="1076"/>
          <ac:picMkLst>
            <pc:docMk/>
            <pc:sldMk cId="0" sldId="731"/>
            <ac:picMk id="705" creationId="{00000000-0000-0000-0000-000000000000}"/>
          </ac:picMkLst>
        </pc:picChg>
      </pc:sldChg>
      <pc:sldChg chg="addSp delSp modSp mod">
        <pc:chgData name="Emelie Rahm (Svemo)" userId="e48368f4-dbe9-4d94-b0e5-b46d13fae673" providerId="ADAL" clId="{7F1E16A2-6CEB-40CB-B5FA-9E8393FE3F6D}" dt="2024-03-13T07:21:24.331" v="123" actId="20577"/>
        <pc:sldMkLst>
          <pc:docMk/>
          <pc:sldMk cId="0" sldId="767"/>
        </pc:sldMkLst>
        <pc:spChg chg="mod">
          <ac:chgData name="Emelie Rahm (Svemo)" userId="e48368f4-dbe9-4d94-b0e5-b46d13fae673" providerId="ADAL" clId="{7F1E16A2-6CEB-40CB-B5FA-9E8393FE3F6D}" dt="2024-03-13T07:21:24.331" v="123" actId="20577"/>
          <ac:spMkLst>
            <pc:docMk/>
            <pc:sldMk cId="0" sldId="767"/>
            <ac:spMk id="4" creationId="{F15C0CE4-E5AC-DFC1-4A24-18417A5350BF}"/>
          </ac:spMkLst>
        </pc:spChg>
        <pc:picChg chg="del mod">
          <ac:chgData name="Emelie Rahm (Svemo)" userId="e48368f4-dbe9-4d94-b0e5-b46d13fae673" providerId="ADAL" clId="{7F1E16A2-6CEB-40CB-B5FA-9E8393FE3F6D}" dt="2024-03-13T07:20:50.963" v="111" actId="478"/>
          <ac:picMkLst>
            <pc:docMk/>
            <pc:sldMk cId="0" sldId="767"/>
            <ac:picMk id="2" creationId="{FF2C65A4-12DE-10B7-82FE-F582DCD3B221}"/>
          </ac:picMkLst>
        </pc:picChg>
        <pc:picChg chg="del mod">
          <ac:chgData name="Emelie Rahm (Svemo)" userId="e48368f4-dbe9-4d94-b0e5-b46d13fae673" providerId="ADAL" clId="{7F1E16A2-6CEB-40CB-B5FA-9E8393FE3F6D}" dt="2024-03-13T07:20:50.963" v="111" actId="478"/>
          <ac:picMkLst>
            <pc:docMk/>
            <pc:sldMk cId="0" sldId="767"/>
            <ac:picMk id="3" creationId="{31C3657F-9A16-457F-A52D-42415AF479D0}"/>
          </ac:picMkLst>
        </pc:picChg>
        <pc:picChg chg="add mod">
          <ac:chgData name="Emelie Rahm (Svemo)" userId="e48368f4-dbe9-4d94-b0e5-b46d13fae673" providerId="ADAL" clId="{7F1E16A2-6CEB-40CB-B5FA-9E8393FE3F6D}" dt="2024-03-13T07:20:51.306" v="112"/>
          <ac:picMkLst>
            <pc:docMk/>
            <pc:sldMk cId="0" sldId="767"/>
            <ac:picMk id="5" creationId="{EC2E2D41-EB09-568F-91A6-CF20B54B1159}"/>
          </ac:picMkLst>
        </pc:picChg>
        <pc:picChg chg="add mod">
          <ac:chgData name="Emelie Rahm (Svemo)" userId="e48368f4-dbe9-4d94-b0e5-b46d13fae673" providerId="ADAL" clId="{7F1E16A2-6CEB-40CB-B5FA-9E8393FE3F6D}" dt="2024-03-13T07:20:51.306" v="112"/>
          <ac:picMkLst>
            <pc:docMk/>
            <pc:sldMk cId="0" sldId="767"/>
            <ac:picMk id="6" creationId="{AA6F993C-62EB-FA9D-87F0-1D63A33236A7}"/>
          </ac:picMkLst>
        </pc:picChg>
      </pc:sldChg>
      <pc:sldChg chg="addSp delSp modSp mod">
        <pc:chgData name="Emelie Rahm (Svemo)" userId="e48368f4-dbe9-4d94-b0e5-b46d13fae673" providerId="ADAL" clId="{7F1E16A2-6CEB-40CB-B5FA-9E8393FE3F6D}" dt="2024-03-13T07:30:56.661" v="271" actId="2711"/>
        <pc:sldMkLst>
          <pc:docMk/>
          <pc:sldMk cId="0" sldId="768"/>
        </pc:sldMkLst>
        <pc:spChg chg="mod">
          <ac:chgData name="Emelie Rahm (Svemo)" userId="e48368f4-dbe9-4d94-b0e5-b46d13fae673" providerId="ADAL" clId="{7F1E16A2-6CEB-40CB-B5FA-9E8393FE3F6D}" dt="2024-03-13T07:29:53.171" v="255" actId="1076"/>
          <ac:spMkLst>
            <pc:docMk/>
            <pc:sldMk cId="0" sldId="768"/>
            <ac:spMk id="216" creationId="{00000000-0000-0000-0000-000000000000}"/>
          </ac:spMkLst>
        </pc:spChg>
        <pc:spChg chg="mod">
          <ac:chgData name="Emelie Rahm (Svemo)" userId="e48368f4-dbe9-4d94-b0e5-b46d13fae673" providerId="ADAL" clId="{7F1E16A2-6CEB-40CB-B5FA-9E8393FE3F6D}" dt="2024-03-13T07:30:41.207" v="268" actId="1076"/>
          <ac:spMkLst>
            <pc:docMk/>
            <pc:sldMk cId="0" sldId="768"/>
            <ac:spMk id="218" creationId="{00000000-0000-0000-0000-000000000000}"/>
          </ac:spMkLst>
        </pc:spChg>
        <pc:spChg chg="mod">
          <ac:chgData name="Emelie Rahm (Svemo)" userId="e48368f4-dbe9-4d94-b0e5-b46d13fae673" providerId="ADAL" clId="{7F1E16A2-6CEB-40CB-B5FA-9E8393FE3F6D}" dt="2024-03-13T07:30:51.132" v="270" actId="2711"/>
          <ac:spMkLst>
            <pc:docMk/>
            <pc:sldMk cId="0" sldId="768"/>
            <ac:spMk id="219" creationId="{00000000-0000-0000-0000-000000000000}"/>
          </ac:spMkLst>
        </pc:spChg>
        <pc:spChg chg="mod">
          <ac:chgData name="Emelie Rahm (Svemo)" userId="e48368f4-dbe9-4d94-b0e5-b46d13fae673" providerId="ADAL" clId="{7F1E16A2-6CEB-40CB-B5FA-9E8393FE3F6D}" dt="2024-03-13T07:30:51.132" v="270" actId="2711"/>
          <ac:spMkLst>
            <pc:docMk/>
            <pc:sldMk cId="0" sldId="768"/>
            <ac:spMk id="220" creationId="{00000000-0000-0000-0000-000000000000}"/>
          </ac:spMkLst>
        </pc:spChg>
        <pc:spChg chg="mod">
          <ac:chgData name="Emelie Rahm (Svemo)" userId="e48368f4-dbe9-4d94-b0e5-b46d13fae673" providerId="ADAL" clId="{7F1E16A2-6CEB-40CB-B5FA-9E8393FE3F6D}" dt="2024-03-13T07:30:51.132" v="270" actId="2711"/>
          <ac:spMkLst>
            <pc:docMk/>
            <pc:sldMk cId="0" sldId="768"/>
            <ac:spMk id="221" creationId="{00000000-0000-0000-0000-000000000000}"/>
          </ac:spMkLst>
        </pc:spChg>
        <pc:spChg chg="mod">
          <ac:chgData name="Emelie Rahm (Svemo)" userId="e48368f4-dbe9-4d94-b0e5-b46d13fae673" providerId="ADAL" clId="{7F1E16A2-6CEB-40CB-B5FA-9E8393FE3F6D}" dt="2024-03-13T07:30:51.132" v="270" actId="2711"/>
          <ac:spMkLst>
            <pc:docMk/>
            <pc:sldMk cId="0" sldId="768"/>
            <ac:spMk id="222" creationId="{00000000-0000-0000-0000-000000000000}"/>
          </ac:spMkLst>
        </pc:spChg>
        <pc:spChg chg="mod">
          <ac:chgData name="Emelie Rahm (Svemo)" userId="e48368f4-dbe9-4d94-b0e5-b46d13fae673" providerId="ADAL" clId="{7F1E16A2-6CEB-40CB-B5FA-9E8393FE3F6D}" dt="2024-03-13T07:30:51.132" v="270" actId="2711"/>
          <ac:spMkLst>
            <pc:docMk/>
            <pc:sldMk cId="0" sldId="768"/>
            <ac:spMk id="223" creationId="{00000000-0000-0000-0000-000000000000}"/>
          </ac:spMkLst>
        </pc:spChg>
        <pc:spChg chg="mod">
          <ac:chgData name="Emelie Rahm (Svemo)" userId="e48368f4-dbe9-4d94-b0e5-b46d13fae673" providerId="ADAL" clId="{7F1E16A2-6CEB-40CB-B5FA-9E8393FE3F6D}" dt="2024-03-13T07:30:51.132" v="270" actId="2711"/>
          <ac:spMkLst>
            <pc:docMk/>
            <pc:sldMk cId="0" sldId="768"/>
            <ac:spMk id="224" creationId="{00000000-0000-0000-0000-000000000000}"/>
          </ac:spMkLst>
        </pc:spChg>
        <pc:spChg chg="mod">
          <ac:chgData name="Emelie Rahm (Svemo)" userId="e48368f4-dbe9-4d94-b0e5-b46d13fae673" providerId="ADAL" clId="{7F1E16A2-6CEB-40CB-B5FA-9E8393FE3F6D}" dt="2024-03-13T07:30:25.439" v="263" actId="2711"/>
          <ac:spMkLst>
            <pc:docMk/>
            <pc:sldMk cId="0" sldId="768"/>
            <ac:spMk id="225" creationId="{00000000-0000-0000-0000-000000000000}"/>
          </ac:spMkLst>
        </pc:spChg>
        <pc:spChg chg="mod">
          <ac:chgData name="Emelie Rahm (Svemo)" userId="e48368f4-dbe9-4d94-b0e5-b46d13fae673" providerId="ADAL" clId="{7F1E16A2-6CEB-40CB-B5FA-9E8393FE3F6D}" dt="2024-03-13T07:30:25.439" v="263" actId="2711"/>
          <ac:spMkLst>
            <pc:docMk/>
            <pc:sldMk cId="0" sldId="768"/>
            <ac:spMk id="227" creationId="{00000000-0000-0000-0000-000000000000}"/>
          </ac:spMkLst>
        </pc:spChg>
        <pc:spChg chg="mod">
          <ac:chgData name="Emelie Rahm (Svemo)" userId="e48368f4-dbe9-4d94-b0e5-b46d13fae673" providerId="ADAL" clId="{7F1E16A2-6CEB-40CB-B5FA-9E8393FE3F6D}" dt="2024-03-13T07:30:56.661" v="271" actId="2711"/>
          <ac:spMkLst>
            <pc:docMk/>
            <pc:sldMk cId="0" sldId="768"/>
            <ac:spMk id="228" creationId="{00000000-0000-0000-0000-000000000000}"/>
          </ac:spMkLst>
        </pc:spChg>
        <pc:spChg chg="mod">
          <ac:chgData name="Emelie Rahm (Svemo)" userId="e48368f4-dbe9-4d94-b0e5-b46d13fae673" providerId="ADAL" clId="{7F1E16A2-6CEB-40CB-B5FA-9E8393FE3F6D}" dt="2024-03-13T07:30:13.398" v="262" actId="1076"/>
          <ac:spMkLst>
            <pc:docMk/>
            <pc:sldMk cId="0" sldId="768"/>
            <ac:spMk id="230" creationId="{00000000-0000-0000-0000-000000000000}"/>
          </ac:spMkLst>
        </pc:spChg>
        <pc:picChg chg="del">
          <ac:chgData name="Emelie Rahm (Svemo)" userId="e48368f4-dbe9-4d94-b0e5-b46d13fae673" providerId="ADAL" clId="{7F1E16A2-6CEB-40CB-B5FA-9E8393FE3F6D}" dt="2024-03-13T07:29:44.126" v="252" actId="478"/>
          <ac:picMkLst>
            <pc:docMk/>
            <pc:sldMk cId="0" sldId="768"/>
            <ac:picMk id="2" creationId="{A9FAB352-7308-8690-328E-3BCF59C4AC7D}"/>
          </ac:picMkLst>
        </pc:picChg>
        <pc:picChg chg="del">
          <ac:chgData name="Emelie Rahm (Svemo)" userId="e48368f4-dbe9-4d94-b0e5-b46d13fae673" providerId="ADAL" clId="{7F1E16A2-6CEB-40CB-B5FA-9E8393FE3F6D}" dt="2024-03-13T07:29:44.126" v="252" actId="478"/>
          <ac:picMkLst>
            <pc:docMk/>
            <pc:sldMk cId="0" sldId="768"/>
            <ac:picMk id="3" creationId="{228A76F3-98E0-0FDC-08F1-603F1D2BD1D5}"/>
          </ac:picMkLst>
        </pc:picChg>
        <pc:picChg chg="add mod">
          <ac:chgData name="Emelie Rahm (Svemo)" userId="e48368f4-dbe9-4d94-b0e5-b46d13fae673" providerId="ADAL" clId="{7F1E16A2-6CEB-40CB-B5FA-9E8393FE3F6D}" dt="2024-03-13T07:29:44.431" v="253"/>
          <ac:picMkLst>
            <pc:docMk/>
            <pc:sldMk cId="0" sldId="768"/>
            <ac:picMk id="4" creationId="{64C743AD-F23F-BFD1-8875-B0FF16B118B5}"/>
          </ac:picMkLst>
        </pc:picChg>
        <pc:picChg chg="add mod">
          <ac:chgData name="Emelie Rahm (Svemo)" userId="e48368f4-dbe9-4d94-b0e5-b46d13fae673" providerId="ADAL" clId="{7F1E16A2-6CEB-40CB-B5FA-9E8393FE3F6D}" dt="2024-03-13T07:29:44.431" v="253"/>
          <ac:picMkLst>
            <pc:docMk/>
            <pc:sldMk cId="0" sldId="768"/>
            <ac:picMk id="5" creationId="{62B35F7D-9B0C-031D-DECC-97E439C4ABA9}"/>
          </ac:picMkLst>
        </pc:picChg>
      </pc:sldChg>
    </pc:docChg>
  </pc:docChgLst>
  <pc:docChgLst>
    <pc:chgData name="Fredrik Hansson (Svemo)" userId="b5829cc9-eeb3-493d-ba00-a5eb30e5d70d" providerId="ADAL" clId="{CF8C28A8-3BFC-4183-8604-AC1FA230D53E}"/>
    <pc:docChg chg="custSel addSld delSld modSld sldOrd">
      <pc:chgData name="Fredrik Hansson (Svemo)" userId="b5829cc9-eeb3-493d-ba00-a5eb30e5d70d" providerId="ADAL" clId="{CF8C28A8-3BFC-4183-8604-AC1FA230D53E}" dt="2024-03-12T12:32:15.869" v="361" actId="47"/>
      <pc:docMkLst>
        <pc:docMk/>
      </pc:docMkLst>
      <pc:sldChg chg="modSp mod">
        <pc:chgData name="Fredrik Hansson (Svemo)" userId="b5829cc9-eeb3-493d-ba00-a5eb30e5d70d" providerId="ADAL" clId="{CF8C28A8-3BFC-4183-8604-AC1FA230D53E}" dt="2024-03-12T12:10:09.003" v="24" actId="20577"/>
        <pc:sldMkLst>
          <pc:docMk/>
          <pc:sldMk cId="0" sldId="257"/>
        </pc:sldMkLst>
        <pc:spChg chg="mod">
          <ac:chgData name="Fredrik Hansson (Svemo)" userId="b5829cc9-eeb3-493d-ba00-a5eb30e5d70d" providerId="ADAL" clId="{CF8C28A8-3BFC-4183-8604-AC1FA230D53E}" dt="2024-03-12T12:10:09.003" v="24" actId="20577"/>
          <ac:spMkLst>
            <pc:docMk/>
            <pc:sldMk cId="0" sldId="257"/>
            <ac:spMk id="2" creationId="{00000000-0000-0000-0000-000000000000}"/>
          </ac:spMkLst>
        </pc:spChg>
      </pc:sldChg>
      <pc:sldChg chg="modSp mod">
        <pc:chgData name="Fredrik Hansson (Svemo)" userId="b5829cc9-eeb3-493d-ba00-a5eb30e5d70d" providerId="ADAL" clId="{CF8C28A8-3BFC-4183-8604-AC1FA230D53E}" dt="2024-03-12T11:51:03.578" v="3" actId="20577"/>
        <pc:sldMkLst>
          <pc:docMk/>
          <pc:sldMk cId="0" sldId="258"/>
        </pc:sldMkLst>
        <pc:spChg chg="mod">
          <ac:chgData name="Fredrik Hansson (Svemo)" userId="b5829cc9-eeb3-493d-ba00-a5eb30e5d70d" providerId="ADAL" clId="{CF8C28A8-3BFC-4183-8604-AC1FA230D53E}" dt="2024-03-12T11:51:03.578" v="3" actId="20577"/>
          <ac:spMkLst>
            <pc:docMk/>
            <pc:sldMk cId="0" sldId="258"/>
            <ac:spMk id="2" creationId="{00000000-0000-0000-0000-000000000000}"/>
          </ac:spMkLst>
        </pc:spChg>
      </pc:sldChg>
      <pc:sldChg chg="modSp add mod">
        <pc:chgData name="Fredrik Hansson (Svemo)" userId="b5829cc9-eeb3-493d-ba00-a5eb30e5d70d" providerId="ADAL" clId="{CF8C28A8-3BFC-4183-8604-AC1FA230D53E}" dt="2024-03-12T12:20:26.211" v="249" actId="1076"/>
        <pc:sldMkLst>
          <pc:docMk/>
          <pc:sldMk cId="0" sldId="261"/>
        </pc:sldMkLst>
        <pc:picChg chg="mod">
          <ac:chgData name="Fredrik Hansson (Svemo)" userId="b5829cc9-eeb3-493d-ba00-a5eb30e5d70d" providerId="ADAL" clId="{CF8C28A8-3BFC-4183-8604-AC1FA230D53E}" dt="2024-03-12T12:20:26.211" v="249" actId="1076"/>
          <ac:picMkLst>
            <pc:docMk/>
            <pc:sldMk cId="0" sldId="261"/>
            <ac:picMk id="3" creationId="{4FE96C65-2C8A-DEE9-D6F7-75D47350071D}"/>
          </ac:picMkLst>
        </pc:picChg>
      </pc:sldChg>
      <pc:sldChg chg="modSp mod">
        <pc:chgData name="Fredrik Hansson (Svemo)" userId="b5829cc9-eeb3-493d-ba00-a5eb30e5d70d" providerId="ADAL" clId="{CF8C28A8-3BFC-4183-8604-AC1FA230D53E}" dt="2024-03-12T12:20:45.638" v="251" actId="20577"/>
        <pc:sldMkLst>
          <pc:docMk/>
          <pc:sldMk cId="0" sldId="267"/>
        </pc:sldMkLst>
        <pc:spChg chg="mod">
          <ac:chgData name="Fredrik Hansson (Svemo)" userId="b5829cc9-eeb3-493d-ba00-a5eb30e5d70d" providerId="ADAL" clId="{CF8C28A8-3BFC-4183-8604-AC1FA230D53E}" dt="2024-03-12T12:20:45.638" v="251" actId="20577"/>
          <ac:spMkLst>
            <pc:docMk/>
            <pc:sldMk cId="0" sldId="267"/>
            <ac:spMk id="6" creationId="{E6799BF7-A4E1-42A3-966E-406BAB410D38}"/>
          </ac:spMkLst>
        </pc:spChg>
      </pc:sldChg>
      <pc:sldChg chg="modSp mod">
        <pc:chgData name="Fredrik Hansson (Svemo)" userId="b5829cc9-eeb3-493d-ba00-a5eb30e5d70d" providerId="ADAL" clId="{CF8C28A8-3BFC-4183-8604-AC1FA230D53E}" dt="2024-03-12T12:21:25.560" v="252" actId="20577"/>
        <pc:sldMkLst>
          <pc:docMk/>
          <pc:sldMk cId="0" sldId="286"/>
        </pc:sldMkLst>
        <pc:spChg chg="mod">
          <ac:chgData name="Fredrik Hansson (Svemo)" userId="b5829cc9-eeb3-493d-ba00-a5eb30e5d70d" providerId="ADAL" clId="{CF8C28A8-3BFC-4183-8604-AC1FA230D53E}" dt="2024-03-12T12:21:25.560" v="252" actId="20577"/>
          <ac:spMkLst>
            <pc:docMk/>
            <pc:sldMk cId="0" sldId="286"/>
            <ac:spMk id="3" creationId="{00000000-0000-0000-0000-000000000000}"/>
          </ac:spMkLst>
        </pc:spChg>
      </pc:sldChg>
      <pc:sldChg chg="addSp delSp modSp del mod">
        <pc:chgData name="Fredrik Hansson (Svemo)" userId="b5829cc9-eeb3-493d-ba00-a5eb30e5d70d" providerId="ADAL" clId="{CF8C28A8-3BFC-4183-8604-AC1FA230D53E}" dt="2024-03-12T12:32:15.869" v="361" actId="47"/>
        <pc:sldMkLst>
          <pc:docMk/>
          <pc:sldMk cId="0" sldId="291"/>
        </pc:sldMkLst>
        <pc:picChg chg="del">
          <ac:chgData name="Fredrik Hansson (Svemo)" userId="b5829cc9-eeb3-493d-ba00-a5eb30e5d70d" providerId="ADAL" clId="{CF8C28A8-3BFC-4183-8604-AC1FA230D53E}" dt="2024-03-12T12:30:27.895" v="357" actId="478"/>
          <ac:picMkLst>
            <pc:docMk/>
            <pc:sldMk cId="0" sldId="291"/>
            <ac:picMk id="4" creationId="{7AC6BCE9-0FF1-446F-84AA-B5DDECBFB584}"/>
          </ac:picMkLst>
        </pc:picChg>
        <pc:picChg chg="add mod">
          <ac:chgData name="Fredrik Hansson (Svemo)" userId="b5829cc9-eeb3-493d-ba00-a5eb30e5d70d" providerId="ADAL" clId="{CF8C28A8-3BFC-4183-8604-AC1FA230D53E}" dt="2024-03-12T12:30:32.754" v="358" actId="1076"/>
          <ac:picMkLst>
            <pc:docMk/>
            <pc:sldMk cId="0" sldId="291"/>
            <ac:picMk id="5" creationId="{503A16E7-CC23-4718-E71F-A40042D6DBC7}"/>
          </ac:picMkLst>
        </pc:picChg>
        <pc:picChg chg="add mod">
          <ac:chgData name="Fredrik Hansson (Svemo)" userId="b5829cc9-eeb3-493d-ba00-a5eb30e5d70d" providerId="ADAL" clId="{CF8C28A8-3BFC-4183-8604-AC1FA230D53E}" dt="2024-03-12T12:31:03.292" v="360" actId="1076"/>
          <ac:picMkLst>
            <pc:docMk/>
            <pc:sldMk cId="0" sldId="291"/>
            <ac:picMk id="6" creationId="{4998F9AC-1ECA-0C0F-02AA-CC7EE6EE0FF4}"/>
          </ac:picMkLst>
        </pc:picChg>
      </pc:sldChg>
      <pc:sldChg chg="modSp mod">
        <pc:chgData name="Fredrik Hansson (Svemo)" userId="b5829cc9-eeb3-493d-ba00-a5eb30e5d70d" providerId="ADAL" clId="{CF8C28A8-3BFC-4183-8604-AC1FA230D53E}" dt="2024-03-12T12:28:06.531" v="329" actId="5793"/>
        <pc:sldMkLst>
          <pc:docMk/>
          <pc:sldMk cId="0" sldId="301"/>
        </pc:sldMkLst>
        <pc:spChg chg="mod">
          <ac:chgData name="Fredrik Hansson (Svemo)" userId="b5829cc9-eeb3-493d-ba00-a5eb30e5d70d" providerId="ADAL" clId="{CF8C28A8-3BFC-4183-8604-AC1FA230D53E}" dt="2024-03-12T12:27:54.030" v="325" actId="1076"/>
          <ac:spMkLst>
            <pc:docMk/>
            <pc:sldMk cId="0" sldId="301"/>
            <ac:spMk id="2" creationId="{00000000-0000-0000-0000-000000000000}"/>
          </ac:spMkLst>
        </pc:spChg>
        <pc:spChg chg="mod">
          <ac:chgData name="Fredrik Hansson (Svemo)" userId="b5829cc9-eeb3-493d-ba00-a5eb30e5d70d" providerId="ADAL" clId="{CF8C28A8-3BFC-4183-8604-AC1FA230D53E}" dt="2024-03-12T12:28:06.531" v="329" actId="5793"/>
          <ac:spMkLst>
            <pc:docMk/>
            <pc:sldMk cId="0" sldId="301"/>
            <ac:spMk id="3" creationId="{00000000-0000-0000-0000-000000000000}"/>
          </ac:spMkLst>
        </pc:spChg>
      </pc:sldChg>
      <pc:sldChg chg="modSp">
        <pc:chgData name="Fredrik Hansson (Svemo)" userId="b5829cc9-eeb3-493d-ba00-a5eb30e5d70d" providerId="ADAL" clId="{CF8C28A8-3BFC-4183-8604-AC1FA230D53E}" dt="2024-03-12T12:29:20.729" v="355" actId="20577"/>
        <pc:sldMkLst>
          <pc:docMk/>
          <pc:sldMk cId="0" sldId="314"/>
        </pc:sldMkLst>
        <pc:graphicFrameChg chg="mod">
          <ac:chgData name="Fredrik Hansson (Svemo)" userId="b5829cc9-eeb3-493d-ba00-a5eb30e5d70d" providerId="ADAL" clId="{CF8C28A8-3BFC-4183-8604-AC1FA230D53E}" dt="2024-03-12T12:29:20.729" v="355" actId="20577"/>
          <ac:graphicFrameMkLst>
            <pc:docMk/>
            <pc:sldMk cId="0" sldId="314"/>
            <ac:graphicFrameMk id="52" creationId="{50C43E39-A120-437F-AC27-76E72B779AF4}"/>
          </ac:graphicFrameMkLst>
        </pc:graphicFrameChg>
      </pc:sldChg>
      <pc:sldChg chg="addSp modSp mod">
        <pc:chgData name="Fredrik Hansson (Svemo)" userId="b5829cc9-eeb3-493d-ba00-a5eb30e5d70d" providerId="ADAL" clId="{CF8C28A8-3BFC-4183-8604-AC1FA230D53E}" dt="2024-03-12T12:20:11.532" v="246" actId="1076"/>
        <pc:sldMkLst>
          <pc:docMk/>
          <pc:sldMk cId="0" sldId="373"/>
        </pc:sldMkLst>
        <pc:picChg chg="add mod">
          <ac:chgData name="Fredrik Hansson (Svemo)" userId="b5829cc9-eeb3-493d-ba00-a5eb30e5d70d" providerId="ADAL" clId="{CF8C28A8-3BFC-4183-8604-AC1FA230D53E}" dt="2024-03-12T12:20:11.532" v="246" actId="1076"/>
          <ac:picMkLst>
            <pc:docMk/>
            <pc:sldMk cId="0" sldId="373"/>
            <ac:picMk id="6" creationId="{5BF6E0EA-0C4D-5730-5B70-DCAD572739E1}"/>
          </ac:picMkLst>
        </pc:picChg>
      </pc:sldChg>
      <pc:sldChg chg="del">
        <pc:chgData name="Fredrik Hansson (Svemo)" userId="b5829cc9-eeb3-493d-ba00-a5eb30e5d70d" providerId="ADAL" clId="{CF8C28A8-3BFC-4183-8604-AC1FA230D53E}" dt="2024-03-12T12:06:52.960" v="19" actId="47"/>
        <pc:sldMkLst>
          <pc:docMk/>
          <pc:sldMk cId="0" sldId="398"/>
        </pc:sldMkLst>
      </pc:sldChg>
      <pc:sldChg chg="del">
        <pc:chgData name="Fredrik Hansson (Svemo)" userId="b5829cc9-eeb3-493d-ba00-a5eb30e5d70d" providerId="ADAL" clId="{CF8C28A8-3BFC-4183-8604-AC1FA230D53E}" dt="2024-03-12T11:54:24.934" v="8" actId="47"/>
        <pc:sldMkLst>
          <pc:docMk/>
          <pc:sldMk cId="0" sldId="401"/>
        </pc:sldMkLst>
      </pc:sldChg>
      <pc:sldChg chg="del">
        <pc:chgData name="Fredrik Hansson (Svemo)" userId="b5829cc9-eeb3-493d-ba00-a5eb30e5d70d" providerId="ADAL" clId="{CF8C28A8-3BFC-4183-8604-AC1FA230D53E}" dt="2024-03-12T12:00:49.941" v="13" actId="47"/>
        <pc:sldMkLst>
          <pc:docMk/>
          <pc:sldMk cId="264378272" sldId="461"/>
        </pc:sldMkLst>
      </pc:sldChg>
      <pc:sldChg chg="del">
        <pc:chgData name="Fredrik Hansson (Svemo)" userId="b5829cc9-eeb3-493d-ba00-a5eb30e5d70d" providerId="ADAL" clId="{CF8C28A8-3BFC-4183-8604-AC1FA230D53E}" dt="2024-03-12T12:06:18.201" v="17" actId="47"/>
        <pc:sldMkLst>
          <pc:docMk/>
          <pc:sldMk cId="161369452" sldId="556"/>
        </pc:sldMkLst>
      </pc:sldChg>
      <pc:sldChg chg="del">
        <pc:chgData name="Fredrik Hansson (Svemo)" userId="b5829cc9-eeb3-493d-ba00-a5eb30e5d70d" providerId="ADAL" clId="{CF8C28A8-3BFC-4183-8604-AC1FA230D53E}" dt="2024-03-12T12:06:55.080" v="20" actId="47"/>
        <pc:sldMkLst>
          <pc:docMk/>
          <pc:sldMk cId="3019801923" sldId="610"/>
        </pc:sldMkLst>
      </pc:sldChg>
      <pc:sldChg chg="del">
        <pc:chgData name="Fredrik Hansson (Svemo)" userId="b5829cc9-eeb3-493d-ba00-a5eb30e5d70d" providerId="ADAL" clId="{CF8C28A8-3BFC-4183-8604-AC1FA230D53E}" dt="2024-03-12T12:06:56.465" v="21" actId="47"/>
        <pc:sldMkLst>
          <pc:docMk/>
          <pc:sldMk cId="1977493982" sldId="611"/>
        </pc:sldMkLst>
      </pc:sldChg>
      <pc:sldChg chg="modSp del mod">
        <pc:chgData name="Fredrik Hansson (Svemo)" userId="b5829cc9-eeb3-493d-ba00-a5eb30e5d70d" providerId="ADAL" clId="{CF8C28A8-3BFC-4183-8604-AC1FA230D53E}" dt="2024-03-12T11:54:24.934" v="8" actId="47"/>
        <pc:sldMkLst>
          <pc:docMk/>
          <pc:sldMk cId="290265631" sldId="632"/>
        </pc:sldMkLst>
        <pc:spChg chg="mod">
          <ac:chgData name="Fredrik Hansson (Svemo)" userId="b5829cc9-eeb3-493d-ba00-a5eb30e5d70d" providerId="ADAL" clId="{CF8C28A8-3BFC-4183-8604-AC1FA230D53E}" dt="2024-03-12T11:51:25.570" v="5" actId="20577"/>
          <ac:spMkLst>
            <pc:docMk/>
            <pc:sldMk cId="290265631" sldId="632"/>
            <ac:spMk id="8" creationId="{00000000-0000-0000-0000-000000000000}"/>
          </ac:spMkLst>
        </pc:spChg>
      </pc:sldChg>
      <pc:sldChg chg="del">
        <pc:chgData name="Fredrik Hansson (Svemo)" userId="b5829cc9-eeb3-493d-ba00-a5eb30e5d70d" providerId="ADAL" clId="{CF8C28A8-3BFC-4183-8604-AC1FA230D53E}" dt="2024-03-12T11:54:24.934" v="8" actId="47"/>
        <pc:sldMkLst>
          <pc:docMk/>
          <pc:sldMk cId="1556486359" sldId="633"/>
        </pc:sldMkLst>
      </pc:sldChg>
      <pc:sldChg chg="del">
        <pc:chgData name="Fredrik Hansson (Svemo)" userId="b5829cc9-eeb3-493d-ba00-a5eb30e5d70d" providerId="ADAL" clId="{CF8C28A8-3BFC-4183-8604-AC1FA230D53E}" dt="2024-03-12T11:54:24.934" v="8" actId="47"/>
        <pc:sldMkLst>
          <pc:docMk/>
          <pc:sldMk cId="0" sldId="634"/>
        </pc:sldMkLst>
      </pc:sldChg>
      <pc:sldChg chg="del">
        <pc:chgData name="Fredrik Hansson (Svemo)" userId="b5829cc9-eeb3-493d-ba00-a5eb30e5d70d" providerId="ADAL" clId="{CF8C28A8-3BFC-4183-8604-AC1FA230D53E}" dt="2024-03-12T11:54:24.934" v="8" actId="47"/>
        <pc:sldMkLst>
          <pc:docMk/>
          <pc:sldMk cId="0" sldId="635"/>
        </pc:sldMkLst>
      </pc:sldChg>
      <pc:sldChg chg="del">
        <pc:chgData name="Fredrik Hansson (Svemo)" userId="b5829cc9-eeb3-493d-ba00-a5eb30e5d70d" providerId="ADAL" clId="{CF8C28A8-3BFC-4183-8604-AC1FA230D53E}" dt="2024-03-12T11:54:24.934" v="8" actId="47"/>
        <pc:sldMkLst>
          <pc:docMk/>
          <pc:sldMk cId="0" sldId="636"/>
        </pc:sldMkLst>
      </pc:sldChg>
      <pc:sldChg chg="del">
        <pc:chgData name="Fredrik Hansson (Svemo)" userId="b5829cc9-eeb3-493d-ba00-a5eb30e5d70d" providerId="ADAL" clId="{CF8C28A8-3BFC-4183-8604-AC1FA230D53E}" dt="2024-03-12T11:54:24.934" v="8" actId="47"/>
        <pc:sldMkLst>
          <pc:docMk/>
          <pc:sldMk cId="0" sldId="637"/>
        </pc:sldMkLst>
      </pc:sldChg>
      <pc:sldChg chg="del">
        <pc:chgData name="Fredrik Hansson (Svemo)" userId="b5829cc9-eeb3-493d-ba00-a5eb30e5d70d" providerId="ADAL" clId="{CF8C28A8-3BFC-4183-8604-AC1FA230D53E}" dt="2024-03-12T11:54:24.934" v="8" actId="47"/>
        <pc:sldMkLst>
          <pc:docMk/>
          <pc:sldMk cId="0" sldId="638"/>
        </pc:sldMkLst>
      </pc:sldChg>
      <pc:sldChg chg="del">
        <pc:chgData name="Fredrik Hansson (Svemo)" userId="b5829cc9-eeb3-493d-ba00-a5eb30e5d70d" providerId="ADAL" clId="{CF8C28A8-3BFC-4183-8604-AC1FA230D53E}" dt="2024-03-12T11:54:24.934" v="8" actId="47"/>
        <pc:sldMkLst>
          <pc:docMk/>
          <pc:sldMk cId="0" sldId="639"/>
        </pc:sldMkLst>
      </pc:sldChg>
      <pc:sldChg chg="modSp mod ord">
        <pc:chgData name="Fredrik Hansson (Svemo)" userId="b5829cc9-eeb3-493d-ba00-a5eb30e5d70d" providerId="ADAL" clId="{CF8C28A8-3BFC-4183-8604-AC1FA230D53E}" dt="2024-03-12T12:19:53.610" v="245"/>
        <pc:sldMkLst>
          <pc:docMk/>
          <pc:sldMk cId="1689610357" sldId="640"/>
        </pc:sldMkLst>
        <pc:spChg chg="mod">
          <ac:chgData name="Fredrik Hansson (Svemo)" userId="b5829cc9-eeb3-493d-ba00-a5eb30e5d70d" providerId="ADAL" clId="{CF8C28A8-3BFC-4183-8604-AC1FA230D53E}" dt="2024-03-12T12:12:09.352" v="39" actId="20577"/>
          <ac:spMkLst>
            <pc:docMk/>
            <pc:sldMk cId="1689610357" sldId="640"/>
            <ac:spMk id="4" creationId="{00000000-0000-0000-0000-000000000000}"/>
          </ac:spMkLst>
        </pc:spChg>
        <pc:spChg chg="mod">
          <ac:chgData name="Fredrik Hansson (Svemo)" userId="b5829cc9-eeb3-493d-ba00-a5eb30e5d70d" providerId="ADAL" clId="{CF8C28A8-3BFC-4183-8604-AC1FA230D53E}" dt="2024-03-12T12:15:36.776" v="215" actId="14100"/>
          <ac:spMkLst>
            <pc:docMk/>
            <pc:sldMk cId="1689610357" sldId="640"/>
            <ac:spMk id="5" creationId="{00000000-0000-0000-0000-000000000000}"/>
          </ac:spMkLst>
        </pc:spChg>
      </pc:sldChg>
      <pc:sldChg chg="del">
        <pc:chgData name="Fredrik Hansson (Svemo)" userId="b5829cc9-eeb3-493d-ba00-a5eb30e5d70d" providerId="ADAL" clId="{CF8C28A8-3BFC-4183-8604-AC1FA230D53E}" dt="2024-03-12T11:59:28.146" v="9" actId="47"/>
        <pc:sldMkLst>
          <pc:docMk/>
          <pc:sldMk cId="0" sldId="641"/>
        </pc:sldMkLst>
      </pc:sldChg>
      <pc:sldChg chg="del">
        <pc:chgData name="Fredrik Hansson (Svemo)" userId="b5829cc9-eeb3-493d-ba00-a5eb30e5d70d" providerId="ADAL" clId="{CF8C28A8-3BFC-4183-8604-AC1FA230D53E}" dt="2024-03-12T11:59:28.146" v="9" actId="47"/>
        <pc:sldMkLst>
          <pc:docMk/>
          <pc:sldMk cId="0" sldId="642"/>
        </pc:sldMkLst>
      </pc:sldChg>
      <pc:sldChg chg="del">
        <pc:chgData name="Fredrik Hansson (Svemo)" userId="b5829cc9-eeb3-493d-ba00-a5eb30e5d70d" providerId="ADAL" clId="{CF8C28A8-3BFC-4183-8604-AC1FA230D53E}" dt="2024-03-12T11:59:28.146" v="9" actId="47"/>
        <pc:sldMkLst>
          <pc:docMk/>
          <pc:sldMk cId="0" sldId="643"/>
        </pc:sldMkLst>
      </pc:sldChg>
      <pc:sldChg chg="del">
        <pc:chgData name="Fredrik Hansson (Svemo)" userId="b5829cc9-eeb3-493d-ba00-a5eb30e5d70d" providerId="ADAL" clId="{CF8C28A8-3BFC-4183-8604-AC1FA230D53E}" dt="2024-03-12T11:59:28.146" v="9" actId="47"/>
        <pc:sldMkLst>
          <pc:docMk/>
          <pc:sldMk cId="0" sldId="644"/>
        </pc:sldMkLst>
      </pc:sldChg>
      <pc:sldChg chg="modSp mod">
        <pc:chgData name="Fredrik Hansson (Svemo)" userId="b5829cc9-eeb3-493d-ba00-a5eb30e5d70d" providerId="ADAL" clId="{CF8C28A8-3BFC-4183-8604-AC1FA230D53E}" dt="2024-03-12T12:23:01.582" v="262" actId="6549"/>
        <pc:sldMkLst>
          <pc:docMk/>
          <pc:sldMk cId="4155254874" sldId="649"/>
        </pc:sldMkLst>
        <pc:spChg chg="mod">
          <ac:chgData name="Fredrik Hansson (Svemo)" userId="b5829cc9-eeb3-493d-ba00-a5eb30e5d70d" providerId="ADAL" clId="{CF8C28A8-3BFC-4183-8604-AC1FA230D53E}" dt="2024-03-12T12:23:01.582" v="262" actId="6549"/>
          <ac:spMkLst>
            <pc:docMk/>
            <pc:sldMk cId="4155254874" sldId="649"/>
            <ac:spMk id="12" creationId="{6C693F51-7017-780A-1334-E70C1F220B4F}"/>
          </ac:spMkLst>
        </pc:spChg>
      </pc:sldChg>
      <pc:sldChg chg="delSp modSp mod">
        <pc:chgData name="Fredrik Hansson (Svemo)" userId="b5829cc9-eeb3-493d-ba00-a5eb30e5d70d" providerId="ADAL" clId="{CF8C28A8-3BFC-4183-8604-AC1FA230D53E}" dt="2024-03-12T12:10:59.716" v="28" actId="478"/>
        <pc:sldMkLst>
          <pc:docMk/>
          <pc:sldMk cId="4215957606" sldId="650"/>
        </pc:sldMkLst>
        <pc:spChg chg="mod">
          <ac:chgData name="Fredrik Hansson (Svemo)" userId="b5829cc9-eeb3-493d-ba00-a5eb30e5d70d" providerId="ADAL" clId="{CF8C28A8-3BFC-4183-8604-AC1FA230D53E}" dt="2024-03-12T12:10:27.105" v="26" actId="20577"/>
          <ac:spMkLst>
            <pc:docMk/>
            <pc:sldMk cId="4215957606" sldId="650"/>
            <ac:spMk id="9" creationId="{00000000-0000-0000-0000-000000000000}"/>
          </ac:spMkLst>
        </pc:spChg>
        <pc:picChg chg="del">
          <ac:chgData name="Fredrik Hansson (Svemo)" userId="b5829cc9-eeb3-493d-ba00-a5eb30e5d70d" providerId="ADAL" clId="{CF8C28A8-3BFC-4183-8604-AC1FA230D53E}" dt="2024-03-12T12:10:59.716" v="28" actId="478"/>
          <ac:picMkLst>
            <pc:docMk/>
            <pc:sldMk cId="4215957606" sldId="650"/>
            <ac:picMk id="5" creationId="{3DDB1DA1-FB87-7A21-6A7D-8A0E95BC0E8D}"/>
          </ac:picMkLst>
        </pc:picChg>
      </pc:sldChg>
      <pc:sldChg chg="delSp mod">
        <pc:chgData name="Fredrik Hansson (Svemo)" userId="b5829cc9-eeb3-493d-ba00-a5eb30e5d70d" providerId="ADAL" clId="{CF8C28A8-3BFC-4183-8604-AC1FA230D53E}" dt="2024-03-12T12:11:04.971" v="29" actId="478"/>
        <pc:sldMkLst>
          <pc:docMk/>
          <pc:sldMk cId="2254962512" sldId="651"/>
        </pc:sldMkLst>
        <pc:picChg chg="del">
          <ac:chgData name="Fredrik Hansson (Svemo)" userId="b5829cc9-eeb3-493d-ba00-a5eb30e5d70d" providerId="ADAL" clId="{CF8C28A8-3BFC-4183-8604-AC1FA230D53E}" dt="2024-03-12T12:11:04.971" v="29" actId="478"/>
          <ac:picMkLst>
            <pc:docMk/>
            <pc:sldMk cId="2254962512" sldId="651"/>
            <ac:picMk id="6" creationId="{FD0B5F16-B8E4-F0B2-C57A-ACEE455620C4}"/>
          </ac:picMkLst>
        </pc:picChg>
      </pc:sldChg>
      <pc:sldChg chg="addSp delSp modSp mod">
        <pc:chgData name="Fredrik Hansson (Svemo)" userId="b5829cc9-eeb3-493d-ba00-a5eb30e5d70d" providerId="ADAL" clId="{CF8C28A8-3BFC-4183-8604-AC1FA230D53E}" dt="2024-03-12T12:19:06.717" v="236" actId="1076"/>
        <pc:sldMkLst>
          <pc:docMk/>
          <pc:sldMk cId="0" sldId="652"/>
        </pc:sldMkLst>
        <pc:picChg chg="add mod">
          <ac:chgData name="Fredrik Hansson (Svemo)" userId="b5829cc9-eeb3-493d-ba00-a5eb30e5d70d" providerId="ADAL" clId="{CF8C28A8-3BFC-4183-8604-AC1FA230D53E}" dt="2024-03-12T12:19:06.717" v="236" actId="1076"/>
          <ac:picMkLst>
            <pc:docMk/>
            <pc:sldMk cId="0" sldId="652"/>
            <ac:picMk id="3" creationId="{1B93535C-19C2-B096-FFED-54D9A5EA6B09}"/>
          </ac:picMkLst>
        </pc:picChg>
        <pc:picChg chg="del">
          <ac:chgData name="Fredrik Hansson (Svemo)" userId="b5829cc9-eeb3-493d-ba00-a5eb30e5d70d" providerId="ADAL" clId="{CF8C28A8-3BFC-4183-8604-AC1FA230D53E}" dt="2024-03-12T12:10:51.135" v="27" actId="478"/>
          <ac:picMkLst>
            <pc:docMk/>
            <pc:sldMk cId="0" sldId="652"/>
            <ac:picMk id="9" creationId="{8140B078-58B4-FFEA-8BA8-1D4CE2BE8307}"/>
          </ac:picMkLst>
        </pc:picChg>
      </pc:sldChg>
      <pc:sldChg chg="addSp delSp modSp mod">
        <pc:chgData name="Fredrik Hansson (Svemo)" userId="b5829cc9-eeb3-493d-ba00-a5eb30e5d70d" providerId="ADAL" clId="{CF8C28A8-3BFC-4183-8604-AC1FA230D53E}" dt="2024-03-12T12:18:46.132" v="234"/>
        <pc:sldMkLst>
          <pc:docMk/>
          <pc:sldMk cId="0" sldId="653"/>
        </pc:sldMkLst>
        <pc:picChg chg="add mod">
          <ac:chgData name="Fredrik Hansson (Svemo)" userId="b5829cc9-eeb3-493d-ba00-a5eb30e5d70d" providerId="ADAL" clId="{CF8C28A8-3BFC-4183-8604-AC1FA230D53E}" dt="2024-03-12T12:18:46.132" v="234"/>
          <ac:picMkLst>
            <pc:docMk/>
            <pc:sldMk cId="0" sldId="653"/>
            <ac:picMk id="3" creationId="{BC943741-5BDC-2989-8787-F54CC89830A8}"/>
          </ac:picMkLst>
        </pc:picChg>
        <pc:picChg chg="del">
          <ac:chgData name="Fredrik Hansson (Svemo)" userId="b5829cc9-eeb3-493d-ba00-a5eb30e5d70d" providerId="ADAL" clId="{CF8C28A8-3BFC-4183-8604-AC1FA230D53E}" dt="2024-03-12T12:11:11.226" v="30" actId="478"/>
          <ac:picMkLst>
            <pc:docMk/>
            <pc:sldMk cId="0" sldId="653"/>
            <ac:picMk id="9" creationId="{5A81E620-C007-69D9-634E-3BCB9FF14AEB}"/>
          </ac:picMkLst>
        </pc:picChg>
      </pc:sldChg>
      <pc:sldChg chg="addSp delSp modSp mod">
        <pc:chgData name="Fredrik Hansson (Svemo)" userId="b5829cc9-eeb3-493d-ba00-a5eb30e5d70d" providerId="ADAL" clId="{CF8C28A8-3BFC-4183-8604-AC1FA230D53E}" dt="2024-03-12T12:19:10.242" v="237" actId="1076"/>
        <pc:sldMkLst>
          <pc:docMk/>
          <pc:sldMk cId="0" sldId="654"/>
        </pc:sldMkLst>
        <pc:picChg chg="add mod">
          <ac:chgData name="Fredrik Hansson (Svemo)" userId="b5829cc9-eeb3-493d-ba00-a5eb30e5d70d" providerId="ADAL" clId="{CF8C28A8-3BFC-4183-8604-AC1FA230D53E}" dt="2024-03-12T12:19:10.242" v="237" actId="1076"/>
          <ac:picMkLst>
            <pc:docMk/>
            <pc:sldMk cId="0" sldId="654"/>
            <ac:picMk id="3" creationId="{F0A96C04-4F53-37EE-FD0D-034CE66EE5BB}"/>
          </ac:picMkLst>
        </pc:picChg>
        <pc:picChg chg="del">
          <ac:chgData name="Fredrik Hansson (Svemo)" userId="b5829cc9-eeb3-493d-ba00-a5eb30e5d70d" providerId="ADAL" clId="{CF8C28A8-3BFC-4183-8604-AC1FA230D53E}" dt="2024-03-12T12:11:16.711" v="31" actId="478"/>
          <ac:picMkLst>
            <pc:docMk/>
            <pc:sldMk cId="0" sldId="654"/>
            <ac:picMk id="9" creationId="{19E0B01E-6437-7634-B827-53F87542D8A3}"/>
          </ac:picMkLst>
        </pc:picChg>
      </pc:sldChg>
      <pc:sldChg chg="addSp delSp modSp mod">
        <pc:chgData name="Fredrik Hansson (Svemo)" userId="b5829cc9-eeb3-493d-ba00-a5eb30e5d70d" providerId="ADAL" clId="{CF8C28A8-3BFC-4183-8604-AC1FA230D53E}" dt="2024-03-12T12:19:13.902" v="238" actId="1076"/>
        <pc:sldMkLst>
          <pc:docMk/>
          <pc:sldMk cId="0" sldId="655"/>
        </pc:sldMkLst>
        <pc:picChg chg="add mod">
          <ac:chgData name="Fredrik Hansson (Svemo)" userId="b5829cc9-eeb3-493d-ba00-a5eb30e5d70d" providerId="ADAL" clId="{CF8C28A8-3BFC-4183-8604-AC1FA230D53E}" dt="2024-03-12T12:19:13.902" v="238" actId="1076"/>
          <ac:picMkLst>
            <pc:docMk/>
            <pc:sldMk cId="0" sldId="655"/>
            <ac:picMk id="3" creationId="{09F45137-126D-7104-63CA-FFAB2CA8A1AD}"/>
          </ac:picMkLst>
        </pc:picChg>
        <pc:picChg chg="del">
          <ac:chgData name="Fredrik Hansson (Svemo)" userId="b5829cc9-eeb3-493d-ba00-a5eb30e5d70d" providerId="ADAL" clId="{CF8C28A8-3BFC-4183-8604-AC1FA230D53E}" dt="2024-03-12T12:11:23.129" v="32" actId="478"/>
          <ac:picMkLst>
            <pc:docMk/>
            <pc:sldMk cId="0" sldId="655"/>
            <ac:picMk id="11" creationId="{B649E3D7-7023-277C-C46B-5BE44E4E9026}"/>
          </ac:picMkLst>
        </pc:picChg>
      </pc:sldChg>
      <pc:sldChg chg="addSp delSp modSp mod">
        <pc:chgData name="Fredrik Hansson (Svemo)" userId="b5829cc9-eeb3-493d-ba00-a5eb30e5d70d" providerId="ADAL" clId="{CF8C28A8-3BFC-4183-8604-AC1FA230D53E}" dt="2024-03-12T12:19:18.184" v="239" actId="1076"/>
        <pc:sldMkLst>
          <pc:docMk/>
          <pc:sldMk cId="0" sldId="656"/>
        </pc:sldMkLst>
        <pc:picChg chg="add mod">
          <ac:chgData name="Fredrik Hansson (Svemo)" userId="b5829cc9-eeb3-493d-ba00-a5eb30e5d70d" providerId="ADAL" clId="{CF8C28A8-3BFC-4183-8604-AC1FA230D53E}" dt="2024-03-12T12:19:18.184" v="239" actId="1076"/>
          <ac:picMkLst>
            <pc:docMk/>
            <pc:sldMk cId="0" sldId="656"/>
            <ac:picMk id="3" creationId="{8A544E20-961D-5FCE-F60D-C516FE43D3A1}"/>
          </ac:picMkLst>
        </pc:picChg>
        <pc:picChg chg="del">
          <ac:chgData name="Fredrik Hansson (Svemo)" userId="b5829cc9-eeb3-493d-ba00-a5eb30e5d70d" providerId="ADAL" clId="{CF8C28A8-3BFC-4183-8604-AC1FA230D53E}" dt="2024-03-12T12:11:29.116" v="33" actId="478"/>
          <ac:picMkLst>
            <pc:docMk/>
            <pc:sldMk cId="0" sldId="656"/>
            <ac:picMk id="9" creationId="{F79B11FB-7CD4-00BE-5100-5CA8F27F69D3}"/>
          </ac:picMkLst>
        </pc:picChg>
      </pc:sldChg>
      <pc:sldChg chg="addSp delSp modSp mod">
        <pc:chgData name="Fredrik Hansson (Svemo)" userId="b5829cc9-eeb3-493d-ba00-a5eb30e5d70d" providerId="ADAL" clId="{CF8C28A8-3BFC-4183-8604-AC1FA230D53E}" dt="2024-03-12T12:19:27.799" v="240" actId="1076"/>
        <pc:sldMkLst>
          <pc:docMk/>
          <pc:sldMk cId="0" sldId="657"/>
        </pc:sldMkLst>
        <pc:picChg chg="add mod">
          <ac:chgData name="Fredrik Hansson (Svemo)" userId="b5829cc9-eeb3-493d-ba00-a5eb30e5d70d" providerId="ADAL" clId="{CF8C28A8-3BFC-4183-8604-AC1FA230D53E}" dt="2024-03-12T12:19:27.799" v="240" actId="1076"/>
          <ac:picMkLst>
            <pc:docMk/>
            <pc:sldMk cId="0" sldId="657"/>
            <ac:picMk id="3" creationId="{74276F14-2B55-E919-FD93-77ADDED34376}"/>
          </ac:picMkLst>
        </pc:picChg>
        <pc:picChg chg="del">
          <ac:chgData name="Fredrik Hansson (Svemo)" userId="b5829cc9-eeb3-493d-ba00-a5eb30e5d70d" providerId="ADAL" clId="{CF8C28A8-3BFC-4183-8604-AC1FA230D53E}" dt="2024-03-12T12:11:34.351" v="34" actId="478"/>
          <ac:picMkLst>
            <pc:docMk/>
            <pc:sldMk cId="0" sldId="657"/>
            <ac:picMk id="9" creationId="{23A0C651-8436-BB60-4E5F-7AB70B64C93A}"/>
          </ac:picMkLst>
        </pc:picChg>
      </pc:sldChg>
      <pc:sldChg chg="del">
        <pc:chgData name="Fredrik Hansson (Svemo)" userId="b5829cc9-eeb3-493d-ba00-a5eb30e5d70d" providerId="ADAL" clId="{CF8C28A8-3BFC-4183-8604-AC1FA230D53E}" dt="2024-03-12T11:53:39.362" v="7" actId="47"/>
        <pc:sldMkLst>
          <pc:docMk/>
          <pc:sldMk cId="2416050601" sldId="661"/>
        </pc:sldMkLst>
      </pc:sldChg>
      <pc:sldChg chg="addSp modSp">
        <pc:chgData name="Fredrik Hansson (Svemo)" userId="b5829cc9-eeb3-493d-ba00-a5eb30e5d70d" providerId="ADAL" clId="{CF8C28A8-3BFC-4183-8604-AC1FA230D53E}" dt="2024-03-12T12:18:24.560" v="229"/>
        <pc:sldMkLst>
          <pc:docMk/>
          <pc:sldMk cId="0" sldId="662"/>
        </pc:sldMkLst>
        <pc:picChg chg="add mod">
          <ac:chgData name="Fredrik Hansson (Svemo)" userId="b5829cc9-eeb3-493d-ba00-a5eb30e5d70d" providerId="ADAL" clId="{CF8C28A8-3BFC-4183-8604-AC1FA230D53E}" dt="2024-03-12T12:18:24.560" v="229"/>
          <ac:picMkLst>
            <pc:docMk/>
            <pc:sldMk cId="0" sldId="662"/>
            <ac:picMk id="12" creationId="{7BECECD4-7A20-1835-CD09-5EF93DE830C7}"/>
          </ac:picMkLst>
        </pc:picChg>
      </pc:sldChg>
      <pc:sldChg chg="addSp delSp modSp mod">
        <pc:chgData name="Fredrik Hansson (Svemo)" userId="b5829cc9-eeb3-493d-ba00-a5eb30e5d70d" providerId="ADAL" clId="{CF8C28A8-3BFC-4183-8604-AC1FA230D53E}" dt="2024-03-12T12:19:39.719" v="242" actId="1076"/>
        <pc:sldMkLst>
          <pc:docMk/>
          <pc:sldMk cId="0" sldId="665"/>
        </pc:sldMkLst>
        <pc:picChg chg="add mod">
          <ac:chgData name="Fredrik Hansson (Svemo)" userId="b5829cc9-eeb3-493d-ba00-a5eb30e5d70d" providerId="ADAL" clId="{CF8C28A8-3BFC-4183-8604-AC1FA230D53E}" dt="2024-03-12T12:19:39.719" v="242" actId="1076"/>
          <ac:picMkLst>
            <pc:docMk/>
            <pc:sldMk cId="0" sldId="665"/>
            <ac:picMk id="3" creationId="{74E0925C-0F6E-8FF6-2B87-B69B58875079}"/>
          </ac:picMkLst>
        </pc:picChg>
        <pc:picChg chg="del">
          <ac:chgData name="Fredrik Hansson (Svemo)" userId="b5829cc9-eeb3-493d-ba00-a5eb30e5d70d" providerId="ADAL" clId="{CF8C28A8-3BFC-4183-8604-AC1FA230D53E}" dt="2024-03-12T12:11:54.792" v="36" actId="478"/>
          <ac:picMkLst>
            <pc:docMk/>
            <pc:sldMk cId="0" sldId="665"/>
            <ac:picMk id="9" creationId="{493DB101-C31C-51D1-3E1D-EBB45FBC0234}"/>
          </ac:picMkLst>
        </pc:picChg>
      </pc:sldChg>
      <pc:sldChg chg="addSp delSp modSp mod">
        <pc:chgData name="Fredrik Hansson (Svemo)" userId="b5829cc9-eeb3-493d-ba00-a5eb30e5d70d" providerId="ADAL" clId="{CF8C28A8-3BFC-4183-8604-AC1FA230D53E}" dt="2024-03-12T12:19:43.666" v="243" actId="1076"/>
        <pc:sldMkLst>
          <pc:docMk/>
          <pc:sldMk cId="0" sldId="666"/>
        </pc:sldMkLst>
        <pc:picChg chg="add mod">
          <ac:chgData name="Fredrik Hansson (Svemo)" userId="b5829cc9-eeb3-493d-ba00-a5eb30e5d70d" providerId="ADAL" clId="{CF8C28A8-3BFC-4183-8604-AC1FA230D53E}" dt="2024-03-12T12:19:43.666" v="243" actId="1076"/>
          <ac:picMkLst>
            <pc:docMk/>
            <pc:sldMk cId="0" sldId="666"/>
            <ac:picMk id="3" creationId="{7C95C4B4-6328-3952-5E9C-6FF91C6D23A9}"/>
          </ac:picMkLst>
        </pc:picChg>
        <pc:picChg chg="del">
          <ac:chgData name="Fredrik Hansson (Svemo)" userId="b5829cc9-eeb3-493d-ba00-a5eb30e5d70d" providerId="ADAL" clId="{CF8C28A8-3BFC-4183-8604-AC1FA230D53E}" dt="2024-03-12T12:12:00.764" v="37" actId="478"/>
          <ac:picMkLst>
            <pc:docMk/>
            <pc:sldMk cId="0" sldId="666"/>
            <ac:picMk id="9" creationId="{ED6C04F8-1F07-7E1F-D019-376DD72B9634}"/>
          </ac:picMkLst>
        </pc:picChg>
      </pc:sldChg>
      <pc:sldChg chg="add">
        <pc:chgData name="Fredrik Hansson (Svemo)" userId="b5829cc9-eeb3-493d-ba00-a5eb30e5d70d" providerId="ADAL" clId="{CF8C28A8-3BFC-4183-8604-AC1FA230D53E}" dt="2024-03-12T12:03:45.338" v="15"/>
        <pc:sldMkLst>
          <pc:docMk/>
          <pc:sldMk cId="0" sldId="692"/>
        </pc:sldMkLst>
      </pc:sldChg>
      <pc:sldChg chg="del">
        <pc:chgData name="Fredrik Hansson (Svemo)" userId="b5829cc9-eeb3-493d-ba00-a5eb30e5d70d" providerId="ADAL" clId="{CF8C28A8-3BFC-4183-8604-AC1FA230D53E}" dt="2024-03-12T11:53:28.534" v="6" actId="47"/>
        <pc:sldMkLst>
          <pc:docMk/>
          <pc:sldMk cId="1762546367" sldId="726"/>
        </pc:sldMkLst>
      </pc:sldChg>
      <pc:sldChg chg="addSp delSp modSp mod">
        <pc:chgData name="Fredrik Hansson (Svemo)" userId="b5829cc9-eeb3-493d-ba00-a5eb30e5d70d" providerId="ADAL" clId="{CF8C28A8-3BFC-4183-8604-AC1FA230D53E}" dt="2024-03-12T12:18:18.356" v="228" actId="1076"/>
        <pc:sldMkLst>
          <pc:docMk/>
          <pc:sldMk cId="0" sldId="727"/>
        </pc:sldMkLst>
        <pc:picChg chg="add mod">
          <ac:chgData name="Fredrik Hansson (Svemo)" userId="b5829cc9-eeb3-493d-ba00-a5eb30e5d70d" providerId="ADAL" clId="{CF8C28A8-3BFC-4183-8604-AC1FA230D53E}" dt="2024-03-12T12:18:18.356" v="228" actId="1076"/>
          <ac:picMkLst>
            <pc:docMk/>
            <pc:sldMk cId="0" sldId="727"/>
            <ac:picMk id="3" creationId="{DC5F1654-0BBF-37F0-FDD9-DB1DF5163A21}"/>
          </ac:picMkLst>
        </pc:picChg>
        <pc:picChg chg="del">
          <ac:chgData name="Fredrik Hansson (Svemo)" userId="b5829cc9-eeb3-493d-ba00-a5eb30e5d70d" providerId="ADAL" clId="{CF8C28A8-3BFC-4183-8604-AC1FA230D53E}" dt="2024-03-12T12:11:45.388" v="35" actId="478"/>
          <ac:picMkLst>
            <pc:docMk/>
            <pc:sldMk cId="0" sldId="727"/>
            <ac:picMk id="10" creationId="{3677192F-362D-A178-EBD1-D175CAF34EE7}"/>
          </ac:picMkLst>
        </pc:picChg>
      </pc:sldChg>
      <pc:sldChg chg="addSp modSp mod">
        <pc:chgData name="Fredrik Hansson (Svemo)" userId="b5829cc9-eeb3-493d-ba00-a5eb30e5d70d" providerId="ADAL" clId="{CF8C28A8-3BFC-4183-8604-AC1FA230D53E}" dt="2024-03-12T12:19:34.419" v="241" actId="1076"/>
        <pc:sldMkLst>
          <pc:docMk/>
          <pc:sldMk cId="1312671780" sldId="728"/>
        </pc:sldMkLst>
        <pc:picChg chg="add mod">
          <ac:chgData name="Fredrik Hansson (Svemo)" userId="b5829cc9-eeb3-493d-ba00-a5eb30e5d70d" providerId="ADAL" clId="{CF8C28A8-3BFC-4183-8604-AC1FA230D53E}" dt="2024-03-12T12:19:34.419" v="241" actId="1076"/>
          <ac:picMkLst>
            <pc:docMk/>
            <pc:sldMk cId="1312671780" sldId="728"/>
            <ac:picMk id="5" creationId="{1D505C48-CC79-CF9B-EA4B-EFDEBD7C60C8}"/>
          </ac:picMkLst>
        </pc:picChg>
      </pc:sldChg>
      <pc:sldChg chg="add del">
        <pc:chgData name="Fredrik Hansson (Svemo)" userId="b5829cc9-eeb3-493d-ba00-a5eb30e5d70d" providerId="ADAL" clId="{CF8C28A8-3BFC-4183-8604-AC1FA230D53E}" dt="2024-03-12T12:00:47.916" v="12" actId="47"/>
        <pc:sldMkLst>
          <pc:docMk/>
          <pc:sldMk cId="2542703699" sldId="729"/>
        </pc:sldMkLst>
      </pc:sldChg>
      <pc:sldChg chg="addSp delSp modSp add mod">
        <pc:chgData name="Fredrik Hansson (Svemo)" userId="b5829cc9-eeb3-493d-ba00-a5eb30e5d70d" providerId="ADAL" clId="{CF8C28A8-3BFC-4183-8604-AC1FA230D53E}" dt="2024-03-12T12:17:42.528" v="222"/>
        <pc:sldMkLst>
          <pc:docMk/>
          <pc:sldMk cId="2257035533" sldId="730"/>
        </pc:sldMkLst>
        <pc:spChg chg="mod">
          <ac:chgData name="Fredrik Hansson (Svemo)" userId="b5829cc9-eeb3-493d-ba00-a5eb30e5d70d" providerId="ADAL" clId="{CF8C28A8-3BFC-4183-8604-AC1FA230D53E}" dt="2024-03-12T12:16:57.639" v="219" actId="1076"/>
          <ac:spMkLst>
            <pc:docMk/>
            <pc:sldMk cId="2257035533" sldId="730"/>
            <ac:spMk id="2" creationId="{C4012667-CB65-D774-9D52-FA49E4853D5F}"/>
          </ac:spMkLst>
        </pc:spChg>
        <pc:spChg chg="mod">
          <ac:chgData name="Fredrik Hansson (Svemo)" userId="b5829cc9-eeb3-493d-ba00-a5eb30e5d70d" providerId="ADAL" clId="{CF8C28A8-3BFC-4183-8604-AC1FA230D53E}" dt="2024-03-12T12:16:48.285" v="218" actId="27636"/>
          <ac:spMkLst>
            <pc:docMk/>
            <pc:sldMk cId="2257035533" sldId="730"/>
            <ac:spMk id="20483" creationId="{00000000-0000-0000-0000-000000000000}"/>
          </ac:spMkLst>
        </pc:spChg>
        <pc:picChg chg="add mod">
          <ac:chgData name="Fredrik Hansson (Svemo)" userId="b5829cc9-eeb3-493d-ba00-a5eb30e5d70d" providerId="ADAL" clId="{CF8C28A8-3BFC-4183-8604-AC1FA230D53E}" dt="2024-03-12T12:17:42.528" v="222"/>
          <ac:picMkLst>
            <pc:docMk/>
            <pc:sldMk cId="2257035533" sldId="730"/>
            <ac:picMk id="4" creationId="{6FB9B10C-0F53-2717-ACAB-66D460A5E481}"/>
          </ac:picMkLst>
        </pc:picChg>
        <pc:picChg chg="del">
          <ac:chgData name="Fredrik Hansson (Svemo)" userId="b5829cc9-eeb3-493d-ba00-a5eb30e5d70d" providerId="ADAL" clId="{CF8C28A8-3BFC-4183-8604-AC1FA230D53E}" dt="2024-03-12T12:16:38.774" v="216" actId="478"/>
          <ac:picMkLst>
            <pc:docMk/>
            <pc:sldMk cId="2257035533" sldId="730"/>
            <ac:picMk id="5" creationId="{D5C7ACDD-2D65-F4C7-6965-ACDBF8C34C5F}"/>
          </ac:picMkLst>
        </pc:picChg>
      </pc:sldChg>
      <pc:sldChg chg="addSp delSp modSp add mod">
        <pc:chgData name="Fredrik Hansson (Svemo)" userId="b5829cc9-eeb3-493d-ba00-a5eb30e5d70d" providerId="ADAL" clId="{CF8C28A8-3BFC-4183-8604-AC1FA230D53E}" dt="2024-03-12T12:20:14.869" v="247" actId="1076"/>
        <pc:sldMkLst>
          <pc:docMk/>
          <pc:sldMk cId="0" sldId="731"/>
        </pc:sldMkLst>
        <pc:picChg chg="del">
          <ac:chgData name="Fredrik Hansson (Svemo)" userId="b5829cc9-eeb3-493d-ba00-a5eb30e5d70d" providerId="ADAL" clId="{CF8C28A8-3BFC-4183-8604-AC1FA230D53E}" dt="2024-03-12T12:17:14.060" v="220" actId="478"/>
          <ac:picMkLst>
            <pc:docMk/>
            <pc:sldMk cId="0" sldId="731"/>
            <ac:picMk id="2" creationId="{5A3C9A0E-ACBC-AED2-DE9D-3D693419C977}"/>
          </ac:picMkLst>
        </pc:picChg>
        <pc:picChg chg="add mod">
          <ac:chgData name="Fredrik Hansson (Svemo)" userId="b5829cc9-eeb3-493d-ba00-a5eb30e5d70d" providerId="ADAL" clId="{CF8C28A8-3BFC-4183-8604-AC1FA230D53E}" dt="2024-03-12T12:20:14.869" v="247" actId="1076"/>
          <ac:picMkLst>
            <pc:docMk/>
            <pc:sldMk cId="0" sldId="731"/>
            <ac:picMk id="4" creationId="{036B5E91-3A92-556C-BC84-46CDBBFB9C7D}"/>
          </ac:picMkLst>
        </pc:picChg>
      </pc:sldChg>
      <pc:sldChg chg="modSp add mod">
        <pc:chgData name="Fredrik Hansson (Svemo)" userId="b5829cc9-eeb3-493d-ba00-a5eb30e5d70d" providerId="ADAL" clId="{CF8C28A8-3BFC-4183-8604-AC1FA230D53E}" dt="2024-03-12T12:20:17.320" v="248" actId="1076"/>
        <pc:sldMkLst>
          <pc:docMk/>
          <pc:sldMk cId="0" sldId="767"/>
        </pc:sldMkLst>
        <pc:picChg chg="mod">
          <ac:chgData name="Fredrik Hansson (Svemo)" userId="b5829cc9-eeb3-493d-ba00-a5eb30e5d70d" providerId="ADAL" clId="{CF8C28A8-3BFC-4183-8604-AC1FA230D53E}" dt="2024-03-12T12:20:17.320" v="248" actId="1076"/>
          <ac:picMkLst>
            <pc:docMk/>
            <pc:sldMk cId="0" sldId="767"/>
            <ac:picMk id="2" creationId="{FF2C65A4-12DE-10B7-82FE-F582DCD3B221}"/>
          </ac:picMkLst>
        </pc:picChg>
      </pc:sldChg>
      <pc:sldChg chg="add ord">
        <pc:chgData name="Fredrik Hansson (Svemo)" userId="b5829cc9-eeb3-493d-ba00-a5eb30e5d70d" providerId="ADAL" clId="{CF8C28A8-3BFC-4183-8604-AC1FA230D53E}" dt="2024-03-12T12:25:45.284" v="264"/>
        <pc:sldMkLst>
          <pc:docMk/>
          <pc:sldMk cId="0" sldId="768"/>
        </pc:sldMkLst>
      </pc:sldChg>
      <pc:sldMasterChg chg="delSldLayout">
        <pc:chgData name="Fredrik Hansson (Svemo)" userId="b5829cc9-eeb3-493d-ba00-a5eb30e5d70d" providerId="ADAL" clId="{CF8C28A8-3BFC-4183-8604-AC1FA230D53E}" dt="2024-03-12T12:00:47.916" v="12" actId="47"/>
        <pc:sldMasterMkLst>
          <pc:docMk/>
          <pc:sldMasterMk cId="1507502304" sldId="2147483702"/>
        </pc:sldMasterMkLst>
        <pc:sldLayoutChg chg="del">
          <pc:chgData name="Fredrik Hansson (Svemo)" userId="b5829cc9-eeb3-493d-ba00-a5eb30e5d70d" providerId="ADAL" clId="{CF8C28A8-3BFC-4183-8604-AC1FA230D53E}" dt="2024-03-12T12:00:47.916" v="12" actId="47"/>
          <pc:sldLayoutMkLst>
            <pc:docMk/>
            <pc:sldMasterMk cId="1507502304" sldId="2147483702"/>
            <pc:sldLayoutMk cId="4048646786" sldId="2147483716"/>
          </pc:sldLayoutMkLst>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hyperlink" Target="http://www.svemo.se/" TargetMode="Externa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diagrams/_rels/data3.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hyperlink" Target="http://www.svemo.se/" TargetMode="External"/><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38A6E3-80F1-4312-8F7F-C601BCE6CCE6}"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194470F3-0642-4B08-8E18-659E26931C64}">
      <dgm:prSet/>
      <dgm:spPr/>
      <dgm:t>
        <a:bodyPr/>
        <a:lstStyle/>
        <a:p>
          <a:pPr>
            <a:lnSpc>
              <a:spcPct val="100000"/>
            </a:lnSpc>
          </a:pPr>
          <a:r>
            <a:rPr lang="en-US" dirty="0" err="1">
              <a:latin typeface="Montserrat" pitchFamily="2" charset="0"/>
            </a:rPr>
            <a:t>En</a:t>
          </a:r>
          <a:r>
            <a:rPr lang="en-US" dirty="0">
              <a:latin typeface="Montserrat" pitchFamily="2" charset="0"/>
            </a:rPr>
            <a:t> </a:t>
          </a:r>
          <a:r>
            <a:rPr lang="en-US" dirty="0" err="1">
              <a:latin typeface="Montserrat" pitchFamily="2" charset="0"/>
            </a:rPr>
            <a:t>teoretisk</a:t>
          </a:r>
          <a:r>
            <a:rPr lang="en-US" dirty="0">
              <a:latin typeface="Montserrat" pitchFamily="2" charset="0"/>
            </a:rPr>
            <a:t> </a:t>
          </a:r>
          <a:r>
            <a:rPr lang="en-US" dirty="0" err="1">
              <a:latin typeface="Montserrat" pitchFamily="2" charset="0"/>
            </a:rPr>
            <a:t>utbildning</a:t>
          </a:r>
          <a:r>
            <a:rPr lang="en-US" dirty="0">
              <a:latin typeface="Montserrat" pitchFamily="2" charset="0"/>
            </a:rPr>
            <a:t>.</a:t>
          </a:r>
        </a:p>
      </dgm:t>
    </dgm:pt>
    <dgm:pt modelId="{0B4E1BC5-F75E-4127-A99F-5D8D4DB5CE17}" type="parTrans" cxnId="{44BAC366-8F3E-496D-8E52-E01D898EEAB1}">
      <dgm:prSet/>
      <dgm:spPr/>
      <dgm:t>
        <a:bodyPr/>
        <a:lstStyle/>
        <a:p>
          <a:endParaRPr lang="en-US"/>
        </a:p>
      </dgm:t>
    </dgm:pt>
    <dgm:pt modelId="{E2BE9472-5692-4273-9780-0767EFDCDB1F}" type="sibTrans" cxnId="{44BAC366-8F3E-496D-8E52-E01D898EEAB1}">
      <dgm:prSet/>
      <dgm:spPr/>
      <dgm:t>
        <a:bodyPr/>
        <a:lstStyle/>
        <a:p>
          <a:endParaRPr lang="en-US"/>
        </a:p>
      </dgm:t>
    </dgm:pt>
    <dgm:pt modelId="{78C9CA79-AD82-440E-AE3B-75E8B75F2E8A}">
      <dgm:prSet/>
      <dgm:spPr/>
      <dgm:t>
        <a:bodyPr/>
        <a:lstStyle/>
        <a:p>
          <a:pPr>
            <a:lnSpc>
              <a:spcPct val="100000"/>
            </a:lnSpc>
          </a:pPr>
          <a:r>
            <a:rPr lang="en-US" dirty="0" err="1">
              <a:latin typeface="Montserrat" pitchFamily="2" charset="0"/>
            </a:rPr>
            <a:t>Orientering</a:t>
          </a:r>
          <a:r>
            <a:rPr lang="en-US" dirty="0">
              <a:latin typeface="Montserrat" pitchFamily="2" charset="0"/>
            </a:rPr>
            <a:t> om </a:t>
          </a:r>
          <a:r>
            <a:rPr lang="en-US" dirty="0" err="1">
              <a:latin typeface="Montserrat" pitchFamily="2" charset="0"/>
            </a:rPr>
            <a:t>sportens</a:t>
          </a:r>
          <a:r>
            <a:rPr lang="en-US" dirty="0">
              <a:latin typeface="Montserrat" pitchFamily="2" charset="0"/>
            </a:rPr>
            <a:t> </a:t>
          </a:r>
          <a:r>
            <a:rPr lang="en-US" dirty="0" err="1">
              <a:latin typeface="Montserrat" pitchFamily="2" charset="0"/>
            </a:rPr>
            <a:t>Organisation</a:t>
          </a:r>
          <a:r>
            <a:rPr lang="en-US" dirty="0">
              <a:latin typeface="Montserrat" pitchFamily="2" charset="0"/>
            </a:rPr>
            <a:t>, </a:t>
          </a:r>
          <a:r>
            <a:rPr lang="en-US" dirty="0" err="1">
              <a:latin typeface="Montserrat" pitchFamily="2" charset="0"/>
            </a:rPr>
            <a:t>Gemensamma</a:t>
          </a:r>
          <a:r>
            <a:rPr lang="en-US" dirty="0">
              <a:latin typeface="Montserrat" pitchFamily="2" charset="0"/>
            </a:rPr>
            <a:t> </a:t>
          </a:r>
          <a:r>
            <a:rPr lang="en-US" dirty="0" err="1">
              <a:latin typeface="Montserrat" pitchFamily="2" charset="0"/>
            </a:rPr>
            <a:t>regler</a:t>
          </a:r>
          <a:r>
            <a:rPr lang="en-US" dirty="0">
              <a:latin typeface="Montserrat" pitchFamily="2" charset="0"/>
            </a:rPr>
            <a:t>, </a:t>
          </a:r>
          <a:r>
            <a:rPr lang="en-US" dirty="0" err="1">
              <a:latin typeface="Montserrat" pitchFamily="2" charset="0"/>
            </a:rPr>
            <a:t>Tävlingsregler</a:t>
          </a:r>
          <a:r>
            <a:rPr lang="en-US" dirty="0">
              <a:latin typeface="Montserrat" pitchFamily="2" charset="0"/>
            </a:rPr>
            <a:t> </a:t>
          </a:r>
          <a:r>
            <a:rPr lang="en-US" dirty="0" err="1">
              <a:latin typeface="Montserrat" pitchFamily="2" charset="0"/>
            </a:rPr>
            <a:t>samt</a:t>
          </a:r>
          <a:r>
            <a:rPr lang="en-US" dirty="0">
              <a:latin typeface="Montserrat" pitchFamily="2" charset="0"/>
            </a:rPr>
            <a:t> </a:t>
          </a:r>
          <a:r>
            <a:rPr lang="en-US" dirty="0" err="1">
              <a:latin typeface="Montserrat" pitchFamily="2" charset="0"/>
            </a:rPr>
            <a:t>Tekniska</a:t>
          </a:r>
          <a:r>
            <a:rPr lang="en-US" dirty="0">
              <a:latin typeface="Montserrat" pitchFamily="2" charset="0"/>
            </a:rPr>
            <a:t> </a:t>
          </a:r>
          <a:r>
            <a:rPr lang="en-US" dirty="0" err="1">
              <a:latin typeface="Montserrat" pitchFamily="2" charset="0"/>
            </a:rPr>
            <a:t>regler</a:t>
          </a:r>
          <a:r>
            <a:rPr lang="en-US" dirty="0">
              <a:latin typeface="Montserrat" pitchFamily="2" charset="0"/>
            </a:rPr>
            <a:t>. Svemo </a:t>
          </a:r>
          <a:r>
            <a:rPr lang="en-US" dirty="0" err="1">
              <a:latin typeface="Montserrat" pitchFamily="2" charset="0"/>
            </a:rPr>
            <a:t>kör</a:t>
          </a:r>
          <a:r>
            <a:rPr lang="en-US" dirty="0">
              <a:latin typeface="Montserrat" pitchFamily="2" charset="0"/>
            </a:rPr>
            <a:t> rent.</a:t>
          </a:r>
        </a:p>
      </dgm:t>
    </dgm:pt>
    <dgm:pt modelId="{AE74B314-971F-4560-BC46-2005A76F09AD}" type="parTrans" cxnId="{7D76D863-DBD2-41E7-8078-7550EEE30A6E}">
      <dgm:prSet/>
      <dgm:spPr/>
      <dgm:t>
        <a:bodyPr/>
        <a:lstStyle/>
        <a:p>
          <a:endParaRPr lang="en-US"/>
        </a:p>
      </dgm:t>
    </dgm:pt>
    <dgm:pt modelId="{5F44B1A4-FCEB-47DE-9C29-257E8DA496BD}" type="sibTrans" cxnId="{7D76D863-DBD2-41E7-8078-7550EEE30A6E}">
      <dgm:prSet/>
      <dgm:spPr/>
      <dgm:t>
        <a:bodyPr/>
        <a:lstStyle/>
        <a:p>
          <a:endParaRPr lang="en-US"/>
        </a:p>
      </dgm:t>
    </dgm:pt>
    <dgm:pt modelId="{68DD21C8-9F95-4538-B8A5-992D5B5B7B23}">
      <dgm:prSet/>
      <dgm:spPr/>
      <dgm:t>
        <a:bodyPr/>
        <a:lstStyle/>
        <a:p>
          <a:pPr>
            <a:lnSpc>
              <a:spcPct val="100000"/>
            </a:lnSpc>
          </a:pPr>
          <a:r>
            <a:rPr lang="en-US" dirty="0">
              <a:latin typeface="Montserrat" pitchFamily="2" charset="0"/>
            </a:rPr>
            <a:t>Information om </a:t>
          </a:r>
          <a:r>
            <a:rPr lang="en-US" dirty="0" err="1">
              <a:latin typeface="Montserrat" pitchFamily="2" charset="0"/>
            </a:rPr>
            <a:t>regelverken</a:t>
          </a:r>
          <a:r>
            <a:rPr lang="en-US" dirty="0">
              <a:latin typeface="Montserrat" pitchFamily="2" charset="0"/>
            </a:rPr>
            <a:t> </a:t>
          </a:r>
          <a:r>
            <a:rPr lang="en-US" dirty="0" err="1">
              <a:latin typeface="Montserrat" pitchFamily="2" charset="0"/>
            </a:rPr>
            <a:t>finns</a:t>
          </a:r>
          <a:r>
            <a:rPr lang="en-US" dirty="0">
              <a:latin typeface="Montserrat" pitchFamily="2" charset="0"/>
            </a:rPr>
            <a:t> </a:t>
          </a:r>
          <a:r>
            <a:rPr lang="en-US" dirty="0" err="1">
              <a:latin typeface="Montserrat" pitchFamily="2" charset="0"/>
            </a:rPr>
            <a:t>på</a:t>
          </a:r>
          <a:r>
            <a:rPr lang="en-US" dirty="0">
              <a:latin typeface="Montserrat" pitchFamily="2" charset="0"/>
            </a:rPr>
            <a:t> </a:t>
          </a:r>
          <a:r>
            <a:rPr lang="en-US" dirty="0">
              <a:latin typeface="Montserrat" pitchFamily="2" charset="0"/>
              <a:hlinkClick xmlns:r="http://schemas.openxmlformats.org/officeDocument/2006/relationships" r:id="rId1"/>
            </a:rPr>
            <a:t>www.regler.svemo.se</a:t>
          </a:r>
          <a:endParaRPr lang="en-US" dirty="0">
            <a:latin typeface="Montserrat" pitchFamily="2" charset="0"/>
          </a:endParaRPr>
        </a:p>
      </dgm:t>
    </dgm:pt>
    <dgm:pt modelId="{A842E8DC-4FB5-4708-8CDF-E31E93B51C0E}" type="parTrans" cxnId="{E2859C91-841B-4078-B7C8-E3CCC96C7FE8}">
      <dgm:prSet/>
      <dgm:spPr/>
      <dgm:t>
        <a:bodyPr/>
        <a:lstStyle/>
        <a:p>
          <a:endParaRPr lang="en-US"/>
        </a:p>
      </dgm:t>
    </dgm:pt>
    <dgm:pt modelId="{EC26800D-CC61-4941-90B3-E445E57CDB83}" type="sibTrans" cxnId="{E2859C91-841B-4078-B7C8-E3CCC96C7FE8}">
      <dgm:prSet/>
      <dgm:spPr/>
      <dgm:t>
        <a:bodyPr/>
        <a:lstStyle/>
        <a:p>
          <a:endParaRPr lang="en-US"/>
        </a:p>
      </dgm:t>
    </dgm:pt>
    <dgm:pt modelId="{A38FF026-3B60-49D4-A8DB-5A4C18C2BA1E}">
      <dgm:prSet/>
      <dgm:spPr/>
      <dgm:t>
        <a:bodyPr/>
        <a:lstStyle/>
        <a:p>
          <a:pPr>
            <a:lnSpc>
              <a:spcPct val="100000"/>
            </a:lnSpc>
          </a:pPr>
          <a:r>
            <a:rPr lang="en-US" dirty="0" err="1">
              <a:latin typeface="Montserrat" pitchFamily="2" charset="0"/>
            </a:rPr>
            <a:t>Officiella</a:t>
          </a:r>
          <a:r>
            <a:rPr lang="en-US" dirty="0">
              <a:latin typeface="Montserrat" pitchFamily="2" charset="0"/>
            </a:rPr>
            <a:t> </a:t>
          </a:r>
          <a:r>
            <a:rPr lang="en-US" dirty="0" err="1">
              <a:latin typeface="Montserrat" pitchFamily="2" charset="0"/>
            </a:rPr>
            <a:t>meddelanden</a:t>
          </a:r>
          <a:r>
            <a:rPr lang="en-US" dirty="0">
              <a:latin typeface="Montserrat" pitchFamily="2" charset="0"/>
            </a:rPr>
            <a:t> </a:t>
          </a:r>
          <a:r>
            <a:rPr lang="en-US" dirty="0" err="1">
              <a:latin typeface="Montserrat" pitchFamily="2" charset="0"/>
            </a:rPr>
            <a:t>och</a:t>
          </a:r>
          <a:r>
            <a:rPr lang="en-US" dirty="0">
              <a:latin typeface="Montserrat" pitchFamily="2" charset="0"/>
            </a:rPr>
            <a:t> information </a:t>
          </a:r>
          <a:r>
            <a:rPr lang="en-US" dirty="0" err="1">
              <a:latin typeface="Montserrat" pitchFamily="2" charset="0"/>
            </a:rPr>
            <a:t>på</a:t>
          </a:r>
          <a:r>
            <a:rPr lang="en-US" dirty="0">
              <a:latin typeface="Montserrat" pitchFamily="2" charset="0"/>
            </a:rPr>
            <a:t> </a:t>
          </a:r>
          <a:r>
            <a:rPr lang="en-US" dirty="0">
              <a:latin typeface="Montserrat" pitchFamily="2" charset="0"/>
              <a:hlinkClick xmlns:r="http://schemas.openxmlformats.org/officeDocument/2006/relationships" r:id="rId1"/>
            </a:rPr>
            <a:t>www.svemo.se</a:t>
          </a:r>
          <a:endParaRPr lang="en-US" dirty="0">
            <a:latin typeface="Montserrat" pitchFamily="2" charset="0"/>
          </a:endParaRPr>
        </a:p>
      </dgm:t>
    </dgm:pt>
    <dgm:pt modelId="{1DA07866-DBF9-4DD4-9B04-BBF4820054EE}" type="parTrans" cxnId="{603E88F7-A693-4048-B144-44604D2D3726}">
      <dgm:prSet/>
      <dgm:spPr/>
      <dgm:t>
        <a:bodyPr/>
        <a:lstStyle/>
        <a:p>
          <a:endParaRPr lang="en-US"/>
        </a:p>
      </dgm:t>
    </dgm:pt>
    <dgm:pt modelId="{1E5CB6D5-49FC-40BA-BF72-6F677F4ED318}" type="sibTrans" cxnId="{603E88F7-A693-4048-B144-44604D2D3726}">
      <dgm:prSet/>
      <dgm:spPr/>
      <dgm:t>
        <a:bodyPr/>
        <a:lstStyle/>
        <a:p>
          <a:endParaRPr lang="en-US"/>
        </a:p>
      </dgm:t>
    </dgm:pt>
    <dgm:pt modelId="{F52A7291-AC72-49A6-93E5-E36183D7219C}" type="pres">
      <dgm:prSet presAssocID="{6638A6E3-80F1-4312-8F7F-C601BCE6CCE6}" presName="root" presStyleCnt="0">
        <dgm:presLayoutVars>
          <dgm:dir/>
          <dgm:resizeHandles val="exact"/>
        </dgm:presLayoutVars>
      </dgm:prSet>
      <dgm:spPr/>
    </dgm:pt>
    <dgm:pt modelId="{621B2F94-52F8-48A3-B96F-940E04703557}" type="pres">
      <dgm:prSet presAssocID="{194470F3-0642-4B08-8E18-659E26931C64}" presName="compNode" presStyleCnt="0"/>
      <dgm:spPr/>
    </dgm:pt>
    <dgm:pt modelId="{C9FCEECD-EEB8-4457-8A26-8574FEB3566D}" type="pres">
      <dgm:prSet presAssocID="{194470F3-0642-4B08-8E18-659E26931C64}" presName="bgRect" presStyleLbl="bgShp" presStyleIdx="0" presStyleCnt="4"/>
      <dgm:spPr/>
    </dgm:pt>
    <dgm:pt modelId="{6150203B-B23E-4E5A-9396-BCA208EA8231}" type="pres">
      <dgm:prSet presAssocID="{194470F3-0642-4B08-8E18-659E26931C64}"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ooks"/>
        </a:ext>
      </dgm:extLst>
    </dgm:pt>
    <dgm:pt modelId="{001C8A75-4C52-4990-9424-BBBD28EC8065}" type="pres">
      <dgm:prSet presAssocID="{194470F3-0642-4B08-8E18-659E26931C64}" presName="spaceRect" presStyleCnt="0"/>
      <dgm:spPr/>
    </dgm:pt>
    <dgm:pt modelId="{023E219E-69AC-498B-A3C8-D9CE2EFF5C2F}" type="pres">
      <dgm:prSet presAssocID="{194470F3-0642-4B08-8E18-659E26931C64}" presName="parTx" presStyleLbl="revTx" presStyleIdx="0" presStyleCnt="4">
        <dgm:presLayoutVars>
          <dgm:chMax val="0"/>
          <dgm:chPref val="0"/>
        </dgm:presLayoutVars>
      </dgm:prSet>
      <dgm:spPr/>
    </dgm:pt>
    <dgm:pt modelId="{0C7C1308-F06C-4159-805D-6FAC2714E2D3}" type="pres">
      <dgm:prSet presAssocID="{E2BE9472-5692-4273-9780-0767EFDCDB1F}" presName="sibTrans" presStyleCnt="0"/>
      <dgm:spPr/>
    </dgm:pt>
    <dgm:pt modelId="{66713F88-B381-4512-8CE3-D92DC07F8060}" type="pres">
      <dgm:prSet presAssocID="{78C9CA79-AD82-440E-AE3B-75E8B75F2E8A}" presName="compNode" presStyleCnt="0"/>
      <dgm:spPr/>
    </dgm:pt>
    <dgm:pt modelId="{1CFA07D6-276B-44DB-A85C-B24EBA9DE8B3}" type="pres">
      <dgm:prSet presAssocID="{78C9CA79-AD82-440E-AE3B-75E8B75F2E8A}" presName="bgRect" presStyleLbl="bgShp" presStyleIdx="1" presStyleCnt="4"/>
      <dgm:spPr/>
    </dgm:pt>
    <dgm:pt modelId="{75C30E8B-0C92-4DC5-A1DD-425D76A1F236}" type="pres">
      <dgm:prSet presAssocID="{78C9CA79-AD82-440E-AE3B-75E8B75F2E8A}"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Sunglasses Face Outline"/>
        </a:ext>
      </dgm:extLst>
    </dgm:pt>
    <dgm:pt modelId="{9A28F564-8B28-4D05-ADD9-A2BA6A650EB2}" type="pres">
      <dgm:prSet presAssocID="{78C9CA79-AD82-440E-AE3B-75E8B75F2E8A}" presName="spaceRect" presStyleCnt="0"/>
      <dgm:spPr/>
    </dgm:pt>
    <dgm:pt modelId="{65FE020C-AC98-4378-B068-341438435DA7}" type="pres">
      <dgm:prSet presAssocID="{78C9CA79-AD82-440E-AE3B-75E8B75F2E8A}" presName="parTx" presStyleLbl="revTx" presStyleIdx="1" presStyleCnt="4">
        <dgm:presLayoutVars>
          <dgm:chMax val="0"/>
          <dgm:chPref val="0"/>
        </dgm:presLayoutVars>
      </dgm:prSet>
      <dgm:spPr/>
    </dgm:pt>
    <dgm:pt modelId="{4E5497DB-7023-403B-A5DD-8882F5BBB100}" type="pres">
      <dgm:prSet presAssocID="{5F44B1A4-FCEB-47DE-9C29-257E8DA496BD}" presName="sibTrans" presStyleCnt="0"/>
      <dgm:spPr/>
    </dgm:pt>
    <dgm:pt modelId="{28BDAD7C-8303-4BE6-9F2C-C6AAAF85C9E9}" type="pres">
      <dgm:prSet presAssocID="{68DD21C8-9F95-4538-B8A5-992D5B5B7B23}" presName="compNode" presStyleCnt="0"/>
      <dgm:spPr/>
    </dgm:pt>
    <dgm:pt modelId="{EE645F96-F3FC-41AE-98EC-EF2617B2EFF7}" type="pres">
      <dgm:prSet presAssocID="{68DD21C8-9F95-4538-B8A5-992D5B5B7B23}" presName="bgRect" presStyleLbl="bgShp" presStyleIdx="2" presStyleCnt="4"/>
      <dgm:spPr/>
    </dgm:pt>
    <dgm:pt modelId="{79B6896B-F91D-4BA3-9FD6-6DCBB2A806B9}" type="pres">
      <dgm:prSet presAssocID="{68DD21C8-9F95-4538-B8A5-992D5B5B7B23}"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Mailbox"/>
        </a:ext>
      </dgm:extLst>
    </dgm:pt>
    <dgm:pt modelId="{04F50D45-7EA0-41E6-89D1-56C5C2E3176C}" type="pres">
      <dgm:prSet presAssocID="{68DD21C8-9F95-4538-B8A5-992D5B5B7B23}" presName="spaceRect" presStyleCnt="0"/>
      <dgm:spPr/>
    </dgm:pt>
    <dgm:pt modelId="{DCDD55FD-746D-4FB4-91EF-C9E3479335CE}" type="pres">
      <dgm:prSet presAssocID="{68DD21C8-9F95-4538-B8A5-992D5B5B7B23}" presName="parTx" presStyleLbl="revTx" presStyleIdx="2" presStyleCnt="4">
        <dgm:presLayoutVars>
          <dgm:chMax val="0"/>
          <dgm:chPref val="0"/>
        </dgm:presLayoutVars>
      </dgm:prSet>
      <dgm:spPr/>
    </dgm:pt>
    <dgm:pt modelId="{E4709BD3-5B48-4CB5-9BAF-B95C2EB9DE6B}" type="pres">
      <dgm:prSet presAssocID="{EC26800D-CC61-4941-90B3-E445E57CDB83}" presName="sibTrans" presStyleCnt="0"/>
      <dgm:spPr/>
    </dgm:pt>
    <dgm:pt modelId="{D42E4BA6-0E07-41AE-83BB-9216BC4BD1EB}" type="pres">
      <dgm:prSet presAssocID="{A38FF026-3B60-49D4-A8DB-5A4C18C2BA1E}" presName="compNode" presStyleCnt="0"/>
      <dgm:spPr/>
    </dgm:pt>
    <dgm:pt modelId="{4B60505A-5D52-4478-8DC6-28CD5F981C13}" type="pres">
      <dgm:prSet presAssocID="{A38FF026-3B60-49D4-A8DB-5A4C18C2BA1E}" presName="bgRect" presStyleLbl="bgShp" presStyleIdx="3" presStyleCnt="4"/>
      <dgm:spPr/>
    </dgm:pt>
    <dgm:pt modelId="{A2B26730-5539-4B6F-9BF2-CD376C0A4E3F}" type="pres">
      <dgm:prSet presAssocID="{A38FF026-3B60-49D4-A8DB-5A4C18C2BA1E}"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Chat"/>
        </a:ext>
      </dgm:extLst>
    </dgm:pt>
    <dgm:pt modelId="{BA1C6B92-A7CD-4AF3-9469-4452D289CF2F}" type="pres">
      <dgm:prSet presAssocID="{A38FF026-3B60-49D4-A8DB-5A4C18C2BA1E}" presName="spaceRect" presStyleCnt="0"/>
      <dgm:spPr/>
    </dgm:pt>
    <dgm:pt modelId="{AF9BD900-3C4E-41DF-96C1-221306838DC6}" type="pres">
      <dgm:prSet presAssocID="{A38FF026-3B60-49D4-A8DB-5A4C18C2BA1E}" presName="parTx" presStyleLbl="revTx" presStyleIdx="3" presStyleCnt="4">
        <dgm:presLayoutVars>
          <dgm:chMax val="0"/>
          <dgm:chPref val="0"/>
        </dgm:presLayoutVars>
      </dgm:prSet>
      <dgm:spPr/>
    </dgm:pt>
  </dgm:ptLst>
  <dgm:cxnLst>
    <dgm:cxn modelId="{8FFF7829-274E-4163-AA7C-4344C6341B1F}" type="presOf" srcId="{A38FF026-3B60-49D4-A8DB-5A4C18C2BA1E}" destId="{AF9BD900-3C4E-41DF-96C1-221306838DC6}" srcOrd="0" destOrd="0" presId="urn:microsoft.com/office/officeart/2018/2/layout/IconVerticalSolidList"/>
    <dgm:cxn modelId="{4C757B43-A815-4A08-B73D-EF241E7CF5B0}" type="presOf" srcId="{6638A6E3-80F1-4312-8F7F-C601BCE6CCE6}" destId="{F52A7291-AC72-49A6-93E5-E36183D7219C}" srcOrd="0" destOrd="0" presId="urn:microsoft.com/office/officeart/2018/2/layout/IconVerticalSolidList"/>
    <dgm:cxn modelId="{7D76D863-DBD2-41E7-8078-7550EEE30A6E}" srcId="{6638A6E3-80F1-4312-8F7F-C601BCE6CCE6}" destId="{78C9CA79-AD82-440E-AE3B-75E8B75F2E8A}" srcOrd="1" destOrd="0" parTransId="{AE74B314-971F-4560-BC46-2005A76F09AD}" sibTransId="{5F44B1A4-FCEB-47DE-9C29-257E8DA496BD}"/>
    <dgm:cxn modelId="{44BAC366-8F3E-496D-8E52-E01D898EEAB1}" srcId="{6638A6E3-80F1-4312-8F7F-C601BCE6CCE6}" destId="{194470F3-0642-4B08-8E18-659E26931C64}" srcOrd="0" destOrd="0" parTransId="{0B4E1BC5-F75E-4127-A99F-5D8D4DB5CE17}" sibTransId="{E2BE9472-5692-4273-9780-0767EFDCDB1F}"/>
    <dgm:cxn modelId="{11337B87-5303-4F06-A23F-CB1168805EF6}" type="presOf" srcId="{78C9CA79-AD82-440E-AE3B-75E8B75F2E8A}" destId="{65FE020C-AC98-4378-B068-341438435DA7}" srcOrd="0" destOrd="0" presId="urn:microsoft.com/office/officeart/2018/2/layout/IconVerticalSolidList"/>
    <dgm:cxn modelId="{E2859C91-841B-4078-B7C8-E3CCC96C7FE8}" srcId="{6638A6E3-80F1-4312-8F7F-C601BCE6CCE6}" destId="{68DD21C8-9F95-4538-B8A5-992D5B5B7B23}" srcOrd="2" destOrd="0" parTransId="{A842E8DC-4FB5-4708-8CDF-E31E93B51C0E}" sibTransId="{EC26800D-CC61-4941-90B3-E445E57CDB83}"/>
    <dgm:cxn modelId="{2AD983BD-6A21-4458-9D3B-6A6F1909474D}" type="presOf" srcId="{68DD21C8-9F95-4538-B8A5-992D5B5B7B23}" destId="{DCDD55FD-746D-4FB4-91EF-C9E3479335CE}" srcOrd="0" destOrd="0" presId="urn:microsoft.com/office/officeart/2018/2/layout/IconVerticalSolidList"/>
    <dgm:cxn modelId="{5DE3D0E0-D7C9-4448-B3AD-748E0EB839B7}" type="presOf" srcId="{194470F3-0642-4B08-8E18-659E26931C64}" destId="{023E219E-69AC-498B-A3C8-D9CE2EFF5C2F}" srcOrd="0" destOrd="0" presId="urn:microsoft.com/office/officeart/2018/2/layout/IconVerticalSolidList"/>
    <dgm:cxn modelId="{603E88F7-A693-4048-B144-44604D2D3726}" srcId="{6638A6E3-80F1-4312-8F7F-C601BCE6CCE6}" destId="{A38FF026-3B60-49D4-A8DB-5A4C18C2BA1E}" srcOrd="3" destOrd="0" parTransId="{1DA07866-DBF9-4DD4-9B04-BBF4820054EE}" sibTransId="{1E5CB6D5-49FC-40BA-BF72-6F677F4ED318}"/>
    <dgm:cxn modelId="{4EE117AC-5A5D-4351-86BA-469DC4AC9E76}" type="presParOf" srcId="{F52A7291-AC72-49A6-93E5-E36183D7219C}" destId="{621B2F94-52F8-48A3-B96F-940E04703557}" srcOrd="0" destOrd="0" presId="urn:microsoft.com/office/officeart/2018/2/layout/IconVerticalSolidList"/>
    <dgm:cxn modelId="{9117B3B2-A3C8-4AC6-A9D1-B6E37098BC93}" type="presParOf" srcId="{621B2F94-52F8-48A3-B96F-940E04703557}" destId="{C9FCEECD-EEB8-4457-8A26-8574FEB3566D}" srcOrd="0" destOrd="0" presId="urn:microsoft.com/office/officeart/2018/2/layout/IconVerticalSolidList"/>
    <dgm:cxn modelId="{7C922A5E-2DC4-4DE5-A67B-02D2ECD81AED}" type="presParOf" srcId="{621B2F94-52F8-48A3-B96F-940E04703557}" destId="{6150203B-B23E-4E5A-9396-BCA208EA8231}" srcOrd="1" destOrd="0" presId="urn:microsoft.com/office/officeart/2018/2/layout/IconVerticalSolidList"/>
    <dgm:cxn modelId="{AE99F119-F48D-4EA5-8AA5-811A65E2A0B4}" type="presParOf" srcId="{621B2F94-52F8-48A3-B96F-940E04703557}" destId="{001C8A75-4C52-4990-9424-BBBD28EC8065}" srcOrd="2" destOrd="0" presId="urn:microsoft.com/office/officeart/2018/2/layout/IconVerticalSolidList"/>
    <dgm:cxn modelId="{811E7801-2932-45A5-9040-7E7FAEA5C359}" type="presParOf" srcId="{621B2F94-52F8-48A3-B96F-940E04703557}" destId="{023E219E-69AC-498B-A3C8-D9CE2EFF5C2F}" srcOrd="3" destOrd="0" presId="urn:microsoft.com/office/officeart/2018/2/layout/IconVerticalSolidList"/>
    <dgm:cxn modelId="{DF286B7F-32A5-4084-A07B-B891EBB478E7}" type="presParOf" srcId="{F52A7291-AC72-49A6-93E5-E36183D7219C}" destId="{0C7C1308-F06C-4159-805D-6FAC2714E2D3}" srcOrd="1" destOrd="0" presId="urn:microsoft.com/office/officeart/2018/2/layout/IconVerticalSolidList"/>
    <dgm:cxn modelId="{39C50F4E-A1A0-4807-8AD1-9DB6F874590D}" type="presParOf" srcId="{F52A7291-AC72-49A6-93E5-E36183D7219C}" destId="{66713F88-B381-4512-8CE3-D92DC07F8060}" srcOrd="2" destOrd="0" presId="urn:microsoft.com/office/officeart/2018/2/layout/IconVerticalSolidList"/>
    <dgm:cxn modelId="{630A9A0B-74C5-437C-9A52-BDDF1B2BF93F}" type="presParOf" srcId="{66713F88-B381-4512-8CE3-D92DC07F8060}" destId="{1CFA07D6-276B-44DB-A85C-B24EBA9DE8B3}" srcOrd="0" destOrd="0" presId="urn:microsoft.com/office/officeart/2018/2/layout/IconVerticalSolidList"/>
    <dgm:cxn modelId="{AD001D69-D4B8-4AE1-8A0F-3BE134A9C75B}" type="presParOf" srcId="{66713F88-B381-4512-8CE3-D92DC07F8060}" destId="{75C30E8B-0C92-4DC5-A1DD-425D76A1F236}" srcOrd="1" destOrd="0" presId="urn:microsoft.com/office/officeart/2018/2/layout/IconVerticalSolidList"/>
    <dgm:cxn modelId="{925A0F33-ADC2-4310-A71A-1F0177654C1B}" type="presParOf" srcId="{66713F88-B381-4512-8CE3-D92DC07F8060}" destId="{9A28F564-8B28-4D05-ADD9-A2BA6A650EB2}" srcOrd="2" destOrd="0" presId="urn:microsoft.com/office/officeart/2018/2/layout/IconVerticalSolidList"/>
    <dgm:cxn modelId="{1FD39709-6787-4CC1-932E-1FACF02799F5}" type="presParOf" srcId="{66713F88-B381-4512-8CE3-D92DC07F8060}" destId="{65FE020C-AC98-4378-B068-341438435DA7}" srcOrd="3" destOrd="0" presId="urn:microsoft.com/office/officeart/2018/2/layout/IconVerticalSolidList"/>
    <dgm:cxn modelId="{B4015A78-748B-4284-8791-4626D6020B53}" type="presParOf" srcId="{F52A7291-AC72-49A6-93E5-E36183D7219C}" destId="{4E5497DB-7023-403B-A5DD-8882F5BBB100}" srcOrd="3" destOrd="0" presId="urn:microsoft.com/office/officeart/2018/2/layout/IconVerticalSolidList"/>
    <dgm:cxn modelId="{4C4AB138-BB10-4B2F-9FB8-DA96477C2841}" type="presParOf" srcId="{F52A7291-AC72-49A6-93E5-E36183D7219C}" destId="{28BDAD7C-8303-4BE6-9F2C-C6AAAF85C9E9}" srcOrd="4" destOrd="0" presId="urn:microsoft.com/office/officeart/2018/2/layout/IconVerticalSolidList"/>
    <dgm:cxn modelId="{459EC2FC-FD27-4A8D-B4D4-3F7102D01257}" type="presParOf" srcId="{28BDAD7C-8303-4BE6-9F2C-C6AAAF85C9E9}" destId="{EE645F96-F3FC-41AE-98EC-EF2617B2EFF7}" srcOrd="0" destOrd="0" presId="urn:microsoft.com/office/officeart/2018/2/layout/IconVerticalSolidList"/>
    <dgm:cxn modelId="{96C1A16C-9BB1-40EB-AB1B-7A25EE2F986D}" type="presParOf" srcId="{28BDAD7C-8303-4BE6-9F2C-C6AAAF85C9E9}" destId="{79B6896B-F91D-4BA3-9FD6-6DCBB2A806B9}" srcOrd="1" destOrd="0" presId="urn:microsoft.com/office/officeart/2018/2/layout/IconVerticalSolidList"/>
    <dgm:cxn modelId="{B920A066-24CE-4496-BB37-0BC8DAACA0A9}" type="presParOf" srcId="{28BDAD7C-8303-4BE6-9F2C-C6AAAF85C9E9}" destId="{04F50D45-7EA0-41E6-89D1-56C5C2E3176C}" srcOrd="2" destOrd="0" presId="urn:microsoft.com/office/officeart/2018/2/layout/IconVerticalSolidList"/>
    <dgm:cxn modelId="{D211DE94-681E-4C4D-9232-B2AB241F96E7}" type="presParOf" srcId="{28BDAD7C-8303-4BE6-9F2C-C6AAAF85C9E9}" destId="{DCDD55FD-746D-4FB4-91EF-C9E3479335CE}" srcOrd="3" destOrd="0" presId="urn:microsoft.com/office/officeart/2018/2/layout/IconVerticalSolidList"/>
    <dgm:cxn modelId="{F3FE276B-55AE-4E47-874A-F2BCA256F4A7}" type="presParOf" srcId="{F52A7291-AC72-49A6-93E5-E36183D7219C}" destId="{E4709BD3-5B48-4CB5-9BAF-B95C2EB9DE6B}" srcOrd="5" destOrd="0" presId="urn:microsoft.com/office/officeart/2018/2/layout/IconVerticalSolidList"/>
    <dgm:cxn modelId="{D303DE34-BAEB-4F70-BE44-3E3D3CBA2F69}" type="presParOf" srcId="{F52A7291-AC72-49A6-93E5-E36183D7219C}" destId="{D42E4BA6-0E07-41AE-83BB-9216BC4BD1EB}" srcOrd="6" destOrd="0" presId="urn:microsoft.com/office/officeart/2018/2/layout/IconVerticalSolidList"/>
    <dgm:cxn modelId="{00413AE3-23C8-43DD-9FF2-632C2F89B395}" type="presParOf" srcId="{D42E4BA6-0E07-41AE-83BB-9216BC4BD1EB}" destId="{4B60505A-5D52-4478-8DC6-28CD5F981C13}" srcOrd="0" destOrd="0" presId="urn:microsoft.com/office/officeart/2018/2/layout/IconVerticalSolidList"/>
    <dgm:cxn modelId="{317B308F-E873-431C-8639-318F8680654B}" type="presParOf" srcId="{D42E4BA6-0E07-41AE-83BB-9216BC4BD1EB}" destId="{A2B26730-5539-4B6F-9BF2-CD376C0A4E3F}" srcOrd="1" destOrd="0" presId="urn:microsoft.com/office/officeart/2018/2/layout/IconVerticalSolidList"/>
    <dgm:cxn modelId="{DA860688-CF9C-41E7-A73B-4824A1E55A67}" type="presParOf" srcId="{D42E4BA6-0E07-41AE-83BB-9216BC4BD1EB}" destId="{BA1C6B92-A7CD-4AF3-9469-4452D289CF2F}" srcOrd="2" destOrd="0" presId="urn:microsoft.com/office/officeart/2018/2/layout/IconVerticalSolidList"/>
    <dgm:cxn modelId="{0F6040CA-0EF7-4633-ACD6-6246520C6CE2}" type="presParOf" srcId="{D42E4BA6-0E07-41AE-83BB-9216BC4BD1EB}" destId="{AF9BD900-3C4E-41DF-96C1-221306838DC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35B6F7-19A3-429D-B3A7-DA9B44DCC31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56EA305-8BC8-4B04-85A9-9545D9D855EF}">
      <dgm:prSet/>
      <dgm:spPr/>
      <dgm:t>
        <a:bodyPr/>
        <a:lstStyle/>
        <a:p>
          <a:pPr algn="ctr"/>
          <a:r>
            <a:rPr lang="en-US" b="0" dirty="0">
              <a:latin typeface="Montserrat" pitchFamily="2" charset="0"/>
            </a:rPr>
            <a:t>Svemo &amp; SBF </a:t>
          </a:r>
          <a:r>
            <a:rPr lang="en-US" b="0" dirty="0" err="1">
              <a:latin typeface="Montserrat" pitchFamily="2" charset="0"/>
            </a:rPr>
            <a:t>Räddningsreglemente</a:t>
          </a:r>
          <a:endParaRPr lang="en-US" b="0" dirty="0">
            <a:latin typeface="Montserrat" pitchFamily="2" charset="0"/>
          </a:endParaRPr>
        </a:p>
      </dgm:t>
    </dgm:pt>
    <dgm:pt modelId="{52A8B981-6281-4291-BFA1-98254A695A01}" type="parTrans" cxnId="{0CB2E18D-BBD0-4260-9677-69B59C3EC478}">
      <dgm:prSet/>
      <dgm:spPr/>
      <dgm:t>
        <a:bodyPr/>
        <a:lstStyle/>
        <a:p>
          <a:endParaRPr lang="en-US"/>
        </a:p>
      </dgm:t>
    </dgm:pt>
    <dgm:pt modelId="{6A1D87E1-F6E1-4BE0-9358-03DBA06A05B1}" type="sibTrans" cxnId="{0CB2E18D-BBD0-4260-9677-69B59C3EC478}">
      <dgm:prSet/>
      <dgm:spPr/>
      <dgm:t>
        <a:bodyPr/>
        <a:lstStyle/>
        <a:p>
          <a:endParaRPr lang="en-US"/>
        </a:p>
      </dgm:t>
    </dgm:pt>
    <dgm:pt modelId="{9EC28C11-A857-4E5E-B7E0-496AEC341973}">
      <dgm:prSet custT="1"/>
      <dgm:spPr/>
      <dgm:t>
        <a:bodyPr/>
        <a:lstStyle/>
        <a:p>
          <a:pPr algn="ctr"/>
          <a:r>
            <a:rPr lang="en-US" sz="1600" dirty="0" err="1">
              <a:latin typeface="Montserrat" pitchFamily="2" charset="0"/>
            </a:rPr>
            <a:t>För</a:t>
          </a:r>
          <a:r>
            <a:rPr lang="en-US" sz="1600" dirty="0">
              <a:latin typeface="Montserrat" pitchFamily="2" charset="0"/>
            </a:rPr>
            <a:t> </a:t>
          </a:r>
          <a:r>
            <a:rPr lang="en-US" sz="1600" dirty="0" err="1">
              <a:latin typeface="Montserrat" pitchFamily="2" charset="0"/>
            </a:rPr>
            <a:t>utförligt</a:t>
          </a:r>
          <a:r>
            <a:rPr lang="en-US" sz="1600" dirty="0">
              <a:latin typeface="Montserrat" pitchFamily="2" charset="0"/>
            </a:rPr>
            <a:t> </a:t>
          </a:r>
          <a:r>
            <a:rPr lang="en-US" sz="1600" dirty="0" err="1">
              <a:latin typeface="Montserrat" pitchFamily="2" charset="0"/>
            </a:rPr>
            <a:t>Räddningsreglemente</a:t>
          </a:r>
          <a:r>
            <a:rPr lang="en-US" sz="1600" dirty="0">
              <a:latin typeface="Montserrat" pitchFamily="2" charset="0"/>
            </a:rPr>
            <a:t> </a:t>
          </a:r>
          <a:r>
            <a:rPr lang="en-US" sz="1600" dirty="0" err="1">
              <a:latin typeface="Montserrat" pitchFamily="2" charset="0"/>
            </a:rPr>
            <a:t>och</a:t>
          </a:r>
          <a:r>
            <a:rPr lang="en-US" sz="1600" dirty="0">
              <a:latin typeface="Montserrat" pitchFamily="2" charset="0"/>
            </a:rPr>
            <a:t> </a:t>
          </a:r>
          <a:r>
            <a:rPr lang="en-US" sz="1600" dirty="0" err="1">
              <a:latin typeface="Montserrat" pitchFamily="2" charset="0"/>
            </a:rPr>
            <a:t>säkerhetskategorier</a:t>
          </a:r>
          <a:r>
            <a:rPr lang="en-US" sz="1600" dirty="0">
              <a:latin typeface="Montserrat" pitchFamily="2" charset="0"/>
            </a:rPr>
            <a:t>:</a:t>
          </a:r>
          <a:br>
            <a:rPr lang="en-US" sz="1600" dirty="0">
              <a:latin typeface="Montserrat" pitchFamily="2" charset="0"/>
            </a:rPr>
          </a:br>
          <a:r>
            <a:rPr lang="en-US" sz="1600" dirty="0">
              <a:latin typeface="Montserrat" pitchFamily="2" charset="0"/>
            </a:rPr>
            <a:t> </a:t>
          </a:r>
          <a:r>
            <a:rPr lang="en-US" sz="1600" dirty="0" err="1">
              <a:latin typeface="Montserrat" pitchFamily="2" charset="0"/>
            </a:rPr>
            <a:t>Svemos</a:t>
          </a:r>
          <a:r>
            <a:rPr lang="en-US" sz="1600" dirty="0">
              <a:latin typeface="Montserrat" pitchFamily="2" charset="0"/>
            </a:rPr>
            <a:t> </a:t>
          </a:r>
          <a:r>
            <a:rPr lang="en-US" sz="1600" dirty="0" err="1">
              <a:latin typeface="Montserrat" pitchFamily="2" charset="0"/>
            </a:rPr>
            <a:t>hemsida</a:t>
          </a:r>
          <a:r>
            <a:rPr lang="en-US" sz="1600" dirty="0">
              <a:latin typeface="Montserrat" pitchFamily="2" charset="0"/>
            </a:rPr>
            <a:t> under </a:t>
          </a:r>
          <a:r>
            <a:rPr lang="en-US" sz="1600" dirty="0" err="1">
              <a:latin typeface="Montserrat" pitchFamily="2" charset="0"/>
            </a:rPr>
            <a:t>Regler</a:t>
          </a:r>
          <a:r>
            <a:rPr lang="en-US" sz="1600" dirty="0">
              <a:latin typeface="Montserrat" pitchFamily="2" charset="0"/>
            </a:rPr>
            <a:t>, </a:t>
          </a:r>
          <a:r>
            <a:rPr lang="en-US" sz="1600" dirty="0" err="1">
              <a:latin typeface="Montserrat" pitchFamily="2" charset="0"/>
            </a:rPr>
            <a:t>Dragracing</a:t>
          </a:r>
          <a:r>
            <a:rPr lang="en-US" sz="1600" dirty="0">
              <a:latin typeface="Montserrat" pitchFamily="2" charset="0"/>
            </a:rPr>
            <a:t>, </a:t>
          </a:r>
          <a:r>
            <a:rPr lang="en-US" sz="1600" dirty="0" err="1">
              <a:latin typeface="Montserrat" pitchFamily="2" charset="0"/>
            </a:rPr>
            <a:t>Räddningsreglemente</a:t>
          </a:r>
          <a:endParaRPr lang="en-US" sz="1600" dirty="0">
            <a:latin typeface="Montserrat" pitchFamily="2" charset="0"/>
          </a:endParaRPr>
        </a:p>
      </dgm:t>
    </dgm:pt>
    <dgm:pt modelId="{277EBFE0-4FA3-445B-8B7A-10556721EE14}" type="parTrans" cxnId="{DB2A079F-7803-4D0D-84F9-58DB676E1A0C}">
      <dgm:prSet/>
      <dgm:spPr/>
      <dgm:t>
        <a:bodyPr/>
        <a:lstStyle/>
        <a:p>
          <a:endParaRPr lang="en-US"/>
        </a:p>
      </dgm:t>
    </dgm:pt>
    <dgm:pt modelId="{AA42B90A-58E0-40E8-84C8-5EED42FC3FDE}" type="sibTrans" cxnId="{DB2A079F-7803-4D0D-84F9-58DB676E1A0C}">
      <dgm:prSet/>
      <dgm:spPr/>
      <dgm:t>
        <a:bodyPr/>
        <a:lstStyle/>
        <a:p>
          <a:endParaRPr lang="en-US"/>
        </a:p>
      </dgm:t>
    </dgm:pt>
    <dgm:pt modelId="{0C4F3456-ACF2-482E-ACC8-C069089482AF}">
      <dgm:prSet/>
      <dgm:spPr/>
      <dgm:t>
        <a:bodyPr/>
        <a:lstStyle/>
        <a:p>
          <a:pPr algn="ctr"/>
          <a:r>
            <a:rPr lang="en-US" dirty="0">
              <a:latin typeface="Montserrat" pitchFamily="2" charset="0"/>
            </a:rPr>
            <a:t>Se </a:t>
          </a:r>
          <a:r>
            <a:rPr lang="en-US" dirty="0" err="1">
              <a:latin typeface="Montserrat" pitchFamily="2" charset="0"/>
            </a:rPr>
            <a:t>respektive</a:t>
          </a:r>
          <a:r>
            <a:rPr lang="en-US" dirty="0">
              <a:latin typeface="Montserrat" pitchFamily="2" charset="0"/>
            </a:rPr>
            <a:t> </a:t>
          </a:r>
          <a:r>
            <a:rPr lang="en-US" dirty="0" err="1">
              <a:latin typeface="Montserrat" pitchFamily="2" charset="0"/>
            </a:rPr>
            <a:t>klass</a:t>
          </a:r>
          <a:r>
            <a:rPr lang="en-US" dirty="0">
              <a:latin typeface="Montserrat" pitchFamily="2" charset="0"/>
            </a:rPr>
            <a:t> </a:t>
          </a:r>
          <a:r>
            <a:rPr lang="en-US" dirty="0" err="1">
              <a:latin typeface="Montserrat" pitchFamily="2" charset="0"/>
            </a:rPr>
            <a:t>för</a:t>
          </a:r>
          <a:r>
            <a:rPr lang="en-US" dirty="0">
              <a:latin typeface="Montserrat" pitchFamily="2" charset="0"/>
            </a:rPr>
            <a:t> </a:t>
          </a:r>
          <a:r>
            <a:rPr lang="en-US" dirty="0" err="1">
              <a:latin typeface="Montserrat" pitchFamily="2" charset="0"/>
            </a:rPr>
            <a:t>indelning</a:t>
          </a:r>
          <a:r>
            <a:rPr lang="en-US" dirty="0">
              <a:latin typeface="Montserrat" pitchFamily="2" charset="0"/>
            </a:rPr>
            <a:t> i </a:t>
          </a:r>
          <a:r>
            <a:rPr lang="en-US" dirty="0" err="1">
              <a:latin typeface="Montserrat" pitchFamily="2" charset="0"/>
            </a:rPr>
            <a:t>säkerhetskategori</a:t>
          </a:r>
          <a:r>
            <a:rPr lang="en-US" dirty="0">
              <a:latin typeface="Montserrat" pitchFamily="2" charset="0"/>
            </a:rPr>
            <a:t>.</a:t>
          </a:r>
        </a:p>
      </dgm:t>
    </dgm:pt>
    <dgm:pt modelId="{93B5EF57-BCF5-4359-96C4-961006EB6A02}" type="parTrans" cxnId="{B960FB47-7E15-44F3-992F-E783DC31A837}">
      <dgm:prSet/>
      <dgm:spPr/>
      <dgm:t>
        <a:bodyPr/>
        <a:lstStyle/>
        <a:p>
          <a:endParaRPr lang="sv-SE"/>
        </a:p>
      </dgm:t>
    </dgm:pt>
    <dgm:pt modelId="{EBB7B225-2D45-4298-8CFF-F720991C622E}" type="sibTrans" cxnId="{B960FB47-7E15-44F3-992F-E783DC31A837}">
      <dgm:prSet/>
      <dgm:spPr/>
      <dgm:t>
        <a:bodyPr/>
        <a:lstStyle/>
        <a:p>
          <a:endParaRPr lang="sv-SE"/>
        </a:p>
      </dgm:t>
    </dgm:pt>
    <dgm:pt modelId="{7DB27B24-39BA-4011-A7D1-4A9ADDB9D68E}" type="pres">
      <dgm:prSet presAssocID="{1335B6F7-19A3-429D-B3A7-DA9B44DCC319}" presName="outerComposite" presStyleCnt="0">
        <dgm:presLayoutVars>
          <dgm:chMax val="5"/>
          <dgm:dir/>
          <dgm:resizeHandles val="exact"/>
        </dgm:presLayoutVars>
      </dgm:prSet>
      <dgm:spPr/>
    </dgm:pt>
    <dgm:pt modelId="{BC0CF2BE-76B9-4573-907F-7E6BCFC4EFAB}" type="pres">
      <dgm:prSet presAssocID="{1335B6F7-19A3-429D-B3A7-DA9B44DCC319}" presName="dummyMaxCanvas" presStyleCnt="0">
        <dgm:presLayoutVars/>
      </dgm:prSet>
      <dgm:spPr/>
    </dgm:pt>
    <dgm:pt modelId="{7C417D3F-2219-4F50-95F7-0E7EB4E64725}" type="pres">
      <dgm:prSet presAssocID="{1335B6F7-19A3-429D-B3A7-DA9B44DCC319}" presName="ThreeNodes_1" presStyleLbl="node1" presStyleIdx="0" presStyleCnt="3">
        <dgm:presLayoutVars>
          <dgm:bulletEnabled val="1"/>
        </dgm:presLayoutVars>
      </dgm:prSet>
      <dgm:spPr/>
    </dgm:pt>
    <dgm:pt modelId="{E4A55847-351F-46E0-B804-00F12AB7D44E}" type="pres">
      <dgm:prSet presAssocID="{1335B6F7-19A3-429D-B3A7-DA9B44DCC319}" presName="ThreeNodes_2" presStyleLbl="node1" presStyleIdx="1" presStyleCnt="3">
        <dgm:presLayoutVars>
          <dgm:bulletEnabled val="1"/>
        </dgm:presLayoutVars>
      </dgm:prSet>
      <dgm:spPr/>
    </dgm:pt>
    <dgm:pt modelId="{315A5133-CE09-4A23-8C5F-A7C91226ED24}" type="pres">
      <dgm:prSet presAssocID="{1335B6F7-19A3-429D-B3A7-DA9B44DCC319}" presName="ThreeNodes_3" presStyleLbl="node1" presStyleIdx="2" presStyleCnt="3">
        <dgm:presLayoutVars>
          <dgm:bulletEnabled val="1"/>
        </dgm:presLayoutVars>
      </dgm:prSet>
      <dgm:spPr/>
    </dgm:pt>
    <dgm:pt modelId="{6B59084E-4E7C-4F4D-866E-CDC71B430B3B}" type="pres">
      <dgm:prSet presAssocID="{1335B6F7-19A3-429D-B3A7-DA9B44DCC319}" presName="ThreeConn_1-2" presStyleLbl="fgAccFollowNode1" presStyleIdx="0" presStyleCnt="2">
        <dgm:presLayoutVars>
          <dgm:bulletEnabled val="1"/>
        </dgm:presLayoutVars>
      </dgm:prSet>
      <dgm:spPr/>
    </dgm:pt>
    <dgm:pt modelId="{D890153B-A421-40C8-AFBF-6D211C65923C}" type="pres">
      <dgm:prSet presAssocID="{1335B6F7-19A3-429D-B3A7-DA9B44DCC319}" presName="ThreeConn_2-3" presStyleLbl="fgAccFollowNode1" presStyleIdx="1" presStyleCnt="2">
        <dgm:presLayoutVars>
          <dgm:bulletEnabled val="1"/>
        </dgm:presLayoutVars>
      </dgm:prSet>
      <dgm:spPr/>
    </dgm:pt>
    <dgm:pt modelId="{1625019A-8398-475F-8162-3593D37E8133}" type="pres">
      <dgm:prSet presAssocID="{1335B6F7-19A3-429D-B3A7-DA9B44DCC319}" presName="ThreeNodes_1_text" presStyleLbl="node1" presStyleIdx="2" presStyleCnt="3">
        <dgm:presLayoutVars>
          <dgm:bulletEnabled val="1"/>
        </dgm:presLayoutVars>
      </dgm:prSet>
      <dgm:spPr/>
    </dgm:pt>
    <dgm:pt modelId="{BC9D6A30-DAA3-4CFB-AC0A-2877A49F8812}" type="pres">
      <dgm:prSet presAssocID="{1335B6F7-19A3-429D-B3A7-DA9B44DCC319}" presName="ThreeNodes_2_text" presStyleLbl="node1" presStyleIdx="2" presStyleCnt="3">
        <dgm:presLayoutVars>
          <dgm:bulletEnabled val="1"/>
        </dgm:presLayoutVars>
      </dgm:prSet>
      <dgm:spPr/>
    </dgm:pt>
    <dgm:pt modelId="{6B7F1470-5396-4D71-9552-A3C409E4AEBB}" type="pres">
      <dgm:prSet presAssocID="{1335B6F7-19A3-429D-B3A7-DA9B44DCC319}" presName="ThreeNodes_3_text" presStyleLbl="node1" presStyleIdx="2" presStyleCnt="3">
        <dgm:presLayoutVars>
          <dgm:bulletEnabled val="1"/>
        </dgm:presLayoutVars>
      </dgm:prSet>
      <dgm:spPr/>
    </dgm:pt>
  </dgm:ptLst>
  <dgm:cxnLst>
    <dgm:cxn modelId="{47328316-5185-4480-B760-0E64740983A4}" type="presOf" srcId="{9EC28C11-A857-4E5E-B7E0-496AEC341973}" destId="{315A5133-CE09-4A23-8C5F-A7C91226ED24}" srcOrd="0" destOrd="0" presId="urn:microsoft.com/office/officeart/2005/8/layout/vProcess5"/>
    <dgm:cxn modelId="{F84B7039-5F4E-4578-8105-9D8426CE8617}" type="presOf" srcId="{156EA305-8BC8-4B04-85A9-9545D9D855EF}" destId="{7C417D3F-2219-4F50-95F7-0E7EB4E64725}" srcOrd="0" destOrd="0" presId="urn:microsoft.com/office/officeart/2005/8/layout/vProcess5"/>
    <dgm:cxn modelId="{9D991861-2D1D-4B69-A909-B524423AA576}" type="presOf" srcId="{EBB7B225-2D45-4298-8CFF-F720991C622E}" destId="{D890153B-A421-40C8-AFBF-6D211C65923C}" srcOrd="0" destOrd="0" presId="urn:microsoft.com/office/officeart/2005/8/layout/vProcess5"/>
    <dgm:cxn modelId="{036A7E64-CF77-427E-8783-1B6F35F60E7C}" type="presOf" srcId="{1335B6F7-19A3-429D-B3A7-DA9B44DCC319}" destId="{7DB27B24-39BA-4011-A7D1-4A9ADDB9D68E}" srcOrd="0" destOrd="0" presId="urn:microsoft.com/office/officeart/2005/8/layout/vProcess5"/>
    <dgm:cxn modelId="{467FC865-9127-4E0B-9403-252B19B92684}" type="presOf" srcId="{0C4F3456-ACF2-482E-ACC8-C069089482AF}" destId="{E4A55847-351F-46E0-B804-00F12AB7D44E}" srcOrd="0" destOrd="0" presId="urn:microsoft.com/office/officeart/2005/8/layout/vProcess5"/>
    <dgm:cxn modelId="{B960FB47-7E15-44F3-992F-E783DC31A837}" srcId="{1335B6F7-19A3-429D-B3A7-DA9B44DCC319}" destId="{0C4F3456-ACF2-482E-ACC8-C069089482AF}" srcOrd="1" destOrd="0" parTransId="{93B5EF57-BCF5-4359-96C4-961006EB6A02}" sibTransId="{EBB7B225-2D45-4298-8CFF-F720991C622E}"/>
    <dgm:cxn modelId="{C40F3E7E-7FA4-45AC-9C7D-908A5BBC7D93}" type="presOf" srcId="{9EC28C11-A857-4E5E-B7E0-496AEC341973}" destId="{6B7F1470-5396-4D71-9552-A3C409E4AEBB}" srcOrd="1" destOrd="0" presId="urn:microsoft.com/office/officeart/2005/8/layout/vProcess5"/>
    <dgm:cxn modelId="{5BFE6A81-8E6B-4128-AB8F-D850AD403C29}" type="presOf" srcId="{156EA305-8BC8-4B04-85A9-9545D9D855EF}" destId="{1625019A-8398-475F-8162-3593D37E8133}" srcOrd="1" destOrd="0" presId="urn:microsoft.com/office/officeart/2005/8/layout/vProcess5"/>
    <dgm:cxn modelId="{0CB2E18D-BBD0-4260-9677-69B59C3EC478}" srcId="{1335B6F7-19A3-429D-B3A7-DA9B44DCC319}" destId="{156EA305-8BC8-4B04-85A9-9545D9D855EF}" srcOrd="0" destOrd="0" parTransId="{52A8B981-6281-4291-BFA1-98254A695A01}" sibTransId="{6A1D87E1-F6E1-4BE0-9358-03DBA06A05B1}"/>
    <dgm:cxn modelId="{DB2A079F-7803-4D0D-84F9-58DB676E1A0C}" srcId="{1335B6F7-19A3-429D-B3A7-DA9B44DCC319}" destId="{9EC28C11-A857-4E5E-B7E0-496AEC341973}" srcOrd="2" destOrd="0" parTransId="{277EBFE0-4FA3-445B-8B7A-10556721EE14}" sibTransId="{AA42B90A-58E0-40E8-84C8-5EED42FC3FDE}"/>
    <dgm:cxn modelId="{C4DDB7BD-9DF0-4D6F-8898-0F9916A73037}" type="presOf" srcId="{0C4F3456-ACF2-482E-ACC8-C069089482AF}" destId="{BC9D6A30-DAA3-4CFB-AC0A-2877A49F8812}" srcOrd="1" destOrd="0" presId="urn:microsoft.com/office/officeart/2005/8/layout/vProcess5"/>
    <dgm:cxn modelId="{6CB2FBC6-2E8C-48E2-A8B5-7DCD97E08A90}" type="presOf" srcId="{6A1D87E1-F6E1-4BE0-9358-03DBA06A05B1}" destId="{6B59084E-4E7C-4F4D-866E-CDC71B430B3B}" srcOrd="0" destOrd="0" presId="urn:microsoft.com/office/officeart/2005/8/layout/vProcess5"/>
    <dgm:cxn modelId="{572ECBCC-44AD-4240-9C79-6D5209B05A09}" type="presParOf" srcId="{7DB27B24-39BA-4011-A7D1-4A9ADDB9D68E}" destId="{BC0CF2BE-76B9-4573-907F-7E6BCFC4EFAB}" srcOrd="0" destOrd="0" presId="urn:microsoft.com/office/officeart/2005/8/layout/vProcess5"/>
    <dgm:cxn modelId="{556C566A-A925-4B94-AFDA-2D917ABC76C9}" type="presParOf" srcId="{7DB27B24-39BA-4011-A7D1-4A9ADDB9D68E}" destId="{7C417D3F-2219-4F50-95F7-0E7EB4E64725}" srcOrd="1" destOrd="0" presId="urn:microsoft.com/office/officeart/2005/8/layout/vProcess5"/>
    <dgm:cxn modelId="{08954D49-A603-4576-932B-BB371CB34BD2}" type="presParOf" srcId="{7DB27B24-39BA-4011-A7D1-4A9ADDB9D68E}" destId="{E4A55847-351F-46E0-B804-00F12AB7D44E}" srcOrd="2" destOrd="0" presId="urn:microsoft.com/office/officeart/2005/8/layout/vProcess5"/>
    <dgm:cxn modelId="{63B8EBA4-CC5A-4DE6-81E7-D397AFCA41E8}" type="presParOf" srcId="{7DB27B24-39BA-4011-A7D1-4A9ADDB9D68E}" destId="{315A5133-CE09-4A23-8C5F-A7C91226ED24}" srcOrd="3" destOrd="0" presId="urn:microsoft.com/office/officeart/2005/8/layout/vProcess5"/>
    <dgm:cxn modelId="{95AB765F-ADEB-4DE5-BAD4-051A7F6166B4}" type="presParOf" srcId="{7DB27B24-39BA-4011-A7D1-4A9ADDB9D68E}" destId="{6B59084E-4E7C-4F4D-866E-CDC71B430B3B}" srcOrd="4" destOrd="0" presId="urn:microsoft.com/office/officeart/2005/8/layout/vProcess5"/>
    <dgm:cxn modelId="{048A4AAA-85B0-4AEF-ADC4-AD33811BC4FD}" type="presParOf" srcId="{7DB27B24-39BA-4011-A7D1-4A9ADDB9D68E}" destId="{D890153B-A421-40C8-AFBF-6D211C65923C}" srcOrd="5" destOrd="0" presId="urn:microsoft.com/office/officeart/2005/8/layout/vProcess5"/>
    <dgm:cxn modelId="{BAF1428C-0FE2-4B3B-8626-65B3E374A75C}" type="presParOf" srcId="{7DB27B24-39BA-4011-A7D1-4A9ADDB9D68E}" destId="{1625019A-8398-475F-8162-3593D37E8133}" srcOrd="6" destOrd="0" presId="urn:microsoft.com/office/officeart/2005/8/layout/vProcess5"/>
    <dgm:cxn modelId="{2445E16C-751B-4A7A-8276-44D21A30ACCA}" type="presParOf" srcId="{7DB27B24-39BA-4011-A7D1-4A9ADDB9D68E}" destId="{BC9D6A30-DAA3-4CFB-AC0A-2877A49F8812}" srcOrd="7" destOrd="0" presId="urn:microsoft.com/office/officeart/2005/8/layout/vProcess5"/>
    <dgm:cxn modelId="{4B6B75C0-90C7-45C3-AF4B-81D51637CC4B}" type="presParOf" srcId="{7DB27B24-39BA-4011-A7D1-4A9ADDB9D68E}" destId="{6B7F1470-5396-4D71-9552-A3C409E4AEBB}"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2CA363-EDD4-471C-9159-20A38A8AF90C}" type="doc">
      <dgm:prSet loTypeId="urn:microsoft.com/office/officeart/2018/2/layout/IconLabelList" loCatId="icon" qsTypeId="urn:microsoft.com/office/officeart/2005/8/quickstyle/simple1" qsCatId="simple" csTypeId="urn:microsoft.com/office/officeart/2018/5/colors/Iconchunking_neutralbg_accent3_2" csCatId="accent3" phldr="1"/>
      <dgm:spPr/>
      <dgm:t>
        <a:bodyPr/>
        <a:lstStyle/>
        <a:p>
          <a:endParaRPr lang="en-US"/>
        </a:p>
      </dgm:t>
    </dgm:pt>
    <dgm:pt modelId="{CAA37C10-C1D8-4347-87CE-985E1FF26D15}">
      <dgm:prSet custT="1"/>
      <dgm:spPr/>
      <dgm:t>
        <a:bodyPr/>
        <a:lstStyle/>
        <a:p>
          <a:r>
            <a:rPr lang="en-US" sz="1600" dirty="0" err="1">
              <a:latin typeface="Montserrat" pitchFamily="2" charset="0"/>
            </a:rPr>
            <a:t>Tid</a:t>
          </a:r>
          <a:r>
            <a:rPr lang="en-US" sz="1600" dirty="0">
              <a:latin typeface="Montserrat" pitchFamily="2" charset="0"/>
            </a:rPr>
            <a:t> </a:t>
          </a:r>
          <a:r>
            <a:rPr lang="en-US" sz="1600" dirty="0" err="1">
              <a:latin typeface="Montserrat" pitchFamily="2" charset="0"/>
            </a:rPr>
            <a:t>finns</a:t>
          </a:r>
          <a:r>
            <a:rPr lang="en-US" sz="1600" dirty="0">
              <a:latin typeface="Montserrat" pitchFamily="2" charset="0"/>
            </a:rPr>
            <a:t> i </a:t>
          </a:r>
          <a:r>
            <a:rPr lang="en-US" sz="1600" dirty="0" err="1">
              <a:latin typeface="Montserrat" pitchFamily="2" charset="0"/>
            </a:rPr>
            <a:t>Inbjudan</a:t>
          </a:r>
          <a:endParaRPr lang="en-US" sz="1600" dirty="0">
            <a:latin typeface="Montserrat" pitchFamily="2" charset="0"/>
          </a:endParaRPr>
        </a:p>
      </dgm:t>
    </dgm:pt>
    <dgm:pt modelId="{462E9858-7FA0-4BD7-9251-88C30C342451}" type="parTrans" cxnId="{FD137B3D-68AD-43E5-B53C-B8E27DAA77B3}">
      <dgm:prSet/>
      <dgm:spPr/>
      <dgm:t>
        <a:bodyPr/>
        <a:lstStyle/>
        <a:p>
          <a:endParaRPr lang="en-US" sz="1600">
            <a:latin typeface="Montserrat" pitchFamily="2" charset="0"/>
          </a:endParaRPr>
        </a:p>
      </dgm:t>
    </dgm:pt>
    <dgm:pt modelId="{278AB90D-F416-4107-A23E-4A2988B816F4}" type="sibTrans" cxnId="{FD137B3D-68AD-43E5-B53C-B8E27DAA77B3}">
      <dgm:prSet/>
      <dgm:spPr/>
      <dgm:t>
        <a:bodyPr/>
        <a:lstStyle/>
        <a:p>
          <a:endParaRPr lang="en-US" sz="1600">
            <a:latin typeface="Montserrat" pitchFamily="2" charset="0"/>
          </a:endParaRPr>
        </a:p>
      </dgm:t>
    </dgm:pt>
    <dgm:pt modelId="{1A893A53-8D30-4BB5-B59B-24984858D67D}">
      <dgm:prSet custT="1"/>
      <dgm:spPr/>
      <dgm:t>
        <a:bodyPr/>
        <a:lstStyle/>
        <a:p>
          <a:r>
            <a:rPr lang="en-US" sz="1600" dirty="0" err="1">
              <a:latin typeface="Montserrat" pitchFamily="2" charset="0"/>
            </a:rPr>
            <a:t>Närvaroplikt</a:t>
          </a:r>
          <a:endParaRPr lang="en-US" sz="1600" dirty="0">
            <a:latin typeface="Montserrat" pitchFamily="2" charset="0"/>
          </a:endParaRPr>
        </a:p>
      </dgm:t>
    </dgm:pt>
    <dgm:pt modelId="{48C324EF-0196-4789-A454-EC74EBE940A7}" type="parTrans" cxnId="{3014BF17-8FBC-447B-BDD3-F45C4F5AFE74}">
      <dgm:prSet/>
      <dgm:spPr/>
      <dgm:t>
        <a:bodyPr/>
        <a:lstStyle/>
        <a:p>
          <a:endParaRPr lang="en-US" sz="1600">
            <a:latin typeface="Montserrat" pitchFamily="2" charset="0"/>
          </a:endParaRPr>
        </a:p>
      </dgm:t>
    </dgm:pt>
    <dgm:pt modelId="{E5560BA1-A78C-44A8-8CC1-5E81B402623E}" type="sibTrans" cxnId="{3014BF17-8FBC-447B-BDD3-F45C4F5AFE74}">
      <dgm:prSet/>
      <dgm:spPr/>
      <dgm:t>
        <a:bodyPr/>
        <a:lstStyle/>
        <a:p>
          <a:endParaRPr lang="en-US" sz="1600">
            <a:latin typeface="Montserrat" pitchFamily="2" charset="0"/>
          </a:endParaRPr>
        </a:p>
      </dgm:t>
    </dgm:pt>
    <dgm:pt modelId="{8FDE5A8A-1EE9-4771-839B-FE7749C47709}">
      <dgm:prSet custT="1"/>
      <dgm:spPr/>
      <dgm:t>
        <a:bodyPr/>
        <a:lstStyle/>
        <a:p>
          <a:r>
            <a:rPr lang="en-US" sz="1600" dirty="0">
              <a:latin typeface="Montserrat" pitchFamily="2" charset="0"/>
            </a:rPr>
            <a:t>Information</a:t>
          </a:r>
        </a:p>
      </dgm:t>
    </dgm:pt>
    <dgm:pt modelId="{57B1C82C-780D-4C62-9684-7BC06D9E5C4E}" type="parTrans" cxnId="{B5E784CC-316C-4C41-9077-6734E75F30A3}">
      <dgm:prSet/>
      <dgm:spPr/>
      <dgm:t>
        <a:bodyPr/>
        <a:lstStyle/>
        <a:p>
          <a:endParaRPr lang="en-US" sz="1600">
            <a:latin typeface="Montserrat" pitchFamily="2" charset="0"/>
          </a:endParaRPr>
        </a:p>
      </dgm:t>
    </dgm:pt>
    <dgm:pt modelId="{57A2DFE7-9737-4377-B034-ED1AF6B3255C}" type="sibTrans" cxnId="{B5E784CC-316C-4C41-9077-6734E75F30A3}">
      <dgm:prSet/>
      <dgm:spPr/>
      <dgm:t>
        <a:bodyPr/>
        <a:lstStyle/>
        <a:p>
          <a:endParaRPr lang="en-US" sz="1600">
            <a:latin typeface="Montserrat" pitchFamily="2" charset="0"/>
          </a:endParaRPr>
        </a:p>
      </dgm:t>
    </dgm:pt>
    <dgm:pt modelId="{C984EF6F-4D62-46A2-93A6-A09238E882DC}">
      <dgm:prSet custT="1"/>
      <dgm:spPr/>
      <dgm:t>
        <a:bodyPr/>
        <a:lstStyle/>
        <a:p>
          <a:r>
            <a:rPr lang="en-US" sz="1600" dirty="0" err="1">
              <a:latin typeface="Montserrat" pitchFamily="2" charset="0"/>
            </a:rPr>
            <a:t>Frågor</a:t>
          </a:r>
          <a:endParaRPr lang="en-US" sz="1600" dirty="0">
            <a:latin typeface="Montserrat" pitchFamily="2" charset="0"/>
          </a:endParaRPr>
        </a:p>
      </dgm:t>
    </dgm:pt>
    <dgm:pt modelId="{C1F1F0F9-6D28-42A0-B7FB-2444053038C5}" type="parTrans" cxnId="{0DCED6D8-67A0-4752-8FDB-96202A92A43A}">
      <dgm:prSet/>
      <dgm:spPr/>
      <dgm:t>
        <a:bodyPr/>
        <a:lstStyle/>
        <a:p>
          <a:endParaRPr lang="en-US" sz="1600">
            <a:latin typeface="Montserrat" pitchFamily="2" charset="0"/>
          </a:endParaRPr>
        </a:p>
      </dgm:t>
    </dgm:pt>
    <dgm:pt modelId="{8BA1672C-E256-4A8E-B954-2265EECE31D0}" type="sibTrans" cxnId="{0DCED6D8-67A0-4752-8FDB-96202A92A43A}">
      <dgm:prSet/>
      <dgm:spPr/>
      <dgm:t>
        <a:bodyPr/>
        <a:lstStyle/>
        <a:p>
          <a:endParaRPr lang="en-US" sz="1600">
            <a:latin typeface="Montserrat" pitchFamily="2" charset="0"/>
          </a:endParaRPr>
        </a:p>
      </dgm:t>
    </dgm:pt>
    <dgm:pt modelId="{2ECBCDD5-59A2-473E-BF11-D6D39DB3FB9F}" type="pres">
      <dgm:prSet presAssocID="{292CA363-EDD4-471C-9159-20A38A8AF90C}" presName="root" presStyleCnt="0">
        <dgm:presLayoutVars>
          <dgm:dir/>
          <dgm:resizeHandles val="exact"/>
        </dgm:presLayoutVars>
      </dgm:prSet>
      <dgm:spPr/>
    </dgm:pt>
    <dgm:pt modelId="{9B24311C-BC81-4166-B913-2BB67AA435A7}" type="pres">
      <dgm:prSet presAssocID="{CAA37C10-C1D8-4347-87CE-985E1FF26D15}" presName="compNode" presStyleCnt="0"/>
      <dgm:spPr/>
    </dgm:pt>
    <dgm:pt modelId="{4B25373A-CAAA-4DAE-8D5F-96D817C69C24}" type="pres">
      <dgm:prSet presAssocID="{CAA37C10-C1D8-4347-87CE-985E1FF26D1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nvelope"/>
        </a:ext>
      </dgm:extLst>
    </dgm:pt>
    <dgm:pt modelId="{8950D44F-B048-443A-BAD1-1015B8F83BC0}" type="pres">
      <dgm:prSet presAssocID="{CAA37C10-C1D8-4347-87CE-985E1FF26D15}" presName="spaceRect" presStyleCnt="0"/>
      <dgm:spPr/>
    </dgm:pt>
    <dgm:pt modelId="{A4AF5F31-8B1E-433B-B64D-59C4E6BAE00C}" type="pres">
      <dgm:prSet presAssocID="{CAA37C10-C1D8-4347-87CE-985E1FF26D15}" presName="textRect" presStyleLbl="revTx" presStyleIdx="0" presStyleCnt="4">
        <dgm:presLayoutVars>
          <dgm:chMax val="1"/>
          <dgm:chPref val="1"/>
        </dgm:presLayoutVars>
      </dgm:prSet>
      <dgm:spPr/>
    </dgm:pt>
    <dgm:pt modelId="{0232E251-B3C7-48C3-92D2-AD21ADDC5F0C}" type="pres">
      <dgm:prSet presAssocID="{278AB90D-F416-4107-A23E-4A2988B816F4}" presName="sibTrans" presStyleCnt="0"/>
      <dgm:spPr/>
    </dgm:pt>
    <dgm:pt modelId="{15C58CE0-6F78-4DB5-82C7-09C0269E6ED8}" type="pres">
      <dgm:prSet presAssocID="{1A893A53-8D30-4BB5-B59B-24984858D67D}" presName="compNode" presStyleCnt="0"/>
      <dgm:spPr/>
    </dgm:pt>
    <dgm:pt modelId="{8B8A3158-E700-41B1-BF33-164D05F2C604}" type="pres">
      <dgm:prSet presAssocID="{1A893A53-8D30-4BB5-B59B-24984858D6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Armbandsur"/>
        </a:ext>
      </dgm:extLst>
    </dgm:pt>
    <dgm:pt modelId="{5EA353CF-A4CA-45EF-890D-2DC0138E849A}" type="pres">
      <dgm:prSet presAssocID="{1A893A53-8D30-4BB5-B59B-24984858D67D}" presName="spaceRect" presStyleCnt="0"/>
      <dgm:spPr/>
    </dgm:pt>
    <dgm:pt modelId="{3EEF818D-91CC-46F1-BC0C-6D7630865BD0}" type="pres">
      <dgm:prSet presAssocID="{1A893A53-8D30-4BB5-B59B-24984858D67D}" presName="textRect" presStyleLbl="revTx" presStyleIdx="1" presStyleCnt="4">
        <dgm:presLayoutVars>
          <dgm:chMax val="1"/>
          <dgm:chPref val="1"/>
        </dgm:presLayoutVars>
      </dgm:prSet>
      <dgm:spPr/>
    </dgm:pt>
    <dgm:pt modelId="{F14C2A28-8E9C-4DCD-9FF0-92AC613B26F1}" type="pres">
      <dgm:prSet presAssocID="{E5560BA1-A78C-44A8-8CC1-5E81B402623E}" presName="sibTrans" presStyleCnt="0"/>
      <dgm:spPr/>
    </dgm:pt>
    <dgm:pt modelId="{668A1530-87A9-4926-B6AA-ED13A1002217}" type="pres">
      <dgm:prSet presAssocID="{8FDE5A8A-1EE9-4771-839B-FE7749C47709}" presName="compNode" presStyleCnt="0"/>
      <dgm:spPr/>
    </dgm:pt>
    <dgm:pt modelId="{58FF5674-D7D3-476C-A784-18E3BEBB73BD}" type="pres">
      <dgm:prSet presAssocID="{8FDE5A8A-1EE9-4771-839B-FE7749C4770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nformation"/>
        </a:ext>
      </dgm:extLst>
    </dgm:pt>
    <dgm:pt modelId="{17907625-D2BD-45E4-989F-D5CEBDE49C57}" type="pres">
      <dgm:prSet presAssocID="{8FDE5A8A-1EE9-4771-839B-FE7749C47709}" presName="spaceRect" presStyleCnt="0"/>
      <dgm:spPr/>
    </dgm:pt>
    <dgm:pt modelId="{DC343D19-7C6F-4D4B-824A-62B6CE109896}" type="pres">
      <dgm:prSet presAssocID="{8FDE5A8A-1EE9-4771-839B-FE7749C47709}" presName="textRect" presStyleLbl="revTx" presStyleIdx="2" presStyleCnt="4">
        <dgm:presLayoutVars>
          <dgm:chMax val="1"/>
          <dgm:chPref val="1"/>
        </dgm:presLayoutVars>
      </dgm:prSet>
      <dgm:spPr/>
    </dgm:pt>
    <dgm:pt modelId="{DABAB0AB-7A48-4CC5-9943-5E9E980304FE}" type="pres">
      <dgm:prSet presAssocID="{57A2DFE7-9737-4377-B034-ED1AF6B3255C}" presName="sibTrans" presStyleCnt="0"/>
      <dgm:spPr/>
    </dgm:pt>
    <dgm:pt modelId="{2D55BB0A-2EC1-48CB-8956-5451915008B5}" type="pres">
      <dgm:prSet presAssocID="{C984EF6F-4D62-46A2-93A6-A09238E882DC}" presName="compNode" presStyleCnt="0"/>
      <dgm:spPr/>
    </dgm:pt>
    <dgm:pt modelId="{DE7E7CF9-3CFA-4F5F-B3E3-903485F3E641}" type="pres">
      <dgm:prSet presAssocID="{C984EF6F-4D62-46A2-93A6-A09238E882D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lp"/>
        </a:ext>
      </dgm:extLst>
    </dgm:pt>
    <dgm:pt modelId="{0948681A-22FD-4D27-9554-7622B712AFBB}" type="pres">
      <dgm:prSet presAssocID="{C984EF6F-4D62-46A2-93A6-A09238E882DC}" presName="spaceRect" presStyleCnt="0"/>
      <dgm:spPr/>
    </dgm:pt>
    <dgm:pt modelId="{CC77F0D8-D0F5-478A-9293-49F4481BB42A}" type="pres">
      <dgm:prSet presAssocID="{C984EF6F-4D62-46A2-93A6-A09238E882DC}" presName="textRect" presStyleLbl="revTx" presStyleIdx="3" presStyleCnt="4">
        <dgm:presLayoutVars>
          <dgm:chMax val="1"/>
          <dgm:chPref val="1"/>
        </dgm:presLayoutVars>
      </dgm:prSet>
      <dgm:spPr/>
    </dgm:pt>
  </dgm:ptLst>
  <dgm:cxnLst>
    <dgm:cxn modelId="{3014BF17-8FBC-447B-BDD3-F45C4F5AFE74}" srcId="{292CA363-EDD4-471C-9159-20A38A8AF90C}" destId="{1A893A53-8D30-4BB5-B59B-24984858D67D}" srcOrd="1" destOrd="0" parTransId="{48C324EF-0196-4789-A454-EC74EBE940A7}" sibTransId="{E5560BA1-A78C-44A8-8CC1-5E81B402623E}"/>
    <dgm:cxn modelId="{A5337725-EC17-4CE5-A6E1-AAFE7843CEE0}" type="presOf" srcId="{C984EF6F-4D62-46A2-93A6-A09238E882DC}" destId="{CC77F0D8-D0F5-478A-9293-49F4481BB42A}" srcOrd="0" destOrd="0" presId="urn:microsoft.com/office/officeart/2018/2/layout/IconLabelList"/>
    <dgm:cxn modelId="{FD137B3D-68AD-43E5-B53C-B8E27DAA77B3}" srcId="{292CA363-EDD4-471C-9159-20A38A8AF90C}" destId="{CAA37C10-C1D8-4347-87CE-985E1FF26D15}" srcOrd="0" destOrd="0" parTransId="{462E9858-7FA0-4BD7-9251-88C30C342451}" sibTransId="{278AB90D-F416-4107-A23E-4A2988B816F4}"/>
    <dgm:cxn modelId="{CE1D6658-05CE-43EB-82F6-F8854B52EE0F}" type="presOf" srcId="{1A893A53-8D30-4BB5-B59B-24984858D67D}" destId="{3EEF818D-91CC-46F1-BC0C-6D7630865BD0}" srcOrd="0" destOrd="0" presId="urn:microsoft.com/office/officeart/2018/2/layout/IconLabelList"/>
    <dgm:cxn modelId="{D0184495-4B94-40AE-BBE9-EF983F72AA55}" type="presOf" srcId="{292CA363-EDD4-471C-9159-20A38A8AF90C}" destId="{2ECBCDD5-59A2-473E-BF11-D6D39DB3FB9F}" srcOrd="0" destOrd="0" presId="urn:microsoft.com/office/officeart/2018/2/layout/IconLabelList"/>
    <dgm:cxn modelId="{61ED40A9-A22C-4428-A7D1-EB26A9EA0B65}" type="presOf" srcId="{CAA37C10-C1D8-4347-87CE-985E1FF26D15}" destId="{A4AF5F31-8B1E-433B-B64D-59C4E6BAE00C}" srcOrd="0" destOrd="0" presId="urn:microsoft.com/office/officeart/2018/2/layout/IconLabelList"/>
    <dgm:cxn modelId="{B5E784CC-316C-4C41-9077-6734E75F30A3}" srcId="{292CA363-EDD4-471C-9159-20A38A8AF90C}" destId="{8FDE5A8A-1EE9-4771-839B-FE7749C47709}" srcOrd="2" destOrd="0" parTransId="{57B1C82C-780D-4C62-9684-7BC06D9E5C4E}" sibTransId="{57A2DFE7-9737-4377-B034-ED1AF6B3255C}"/>
    <dgm:cxn modelId="{0DCED6D8-67A0-4752-8FDB-96202A92A43A}" srcId="{292CA363-EDD4-471C-9159-20A38A8AF90C}" destId="{C984EF6F-4D62-46A2-93A6-A09238E882DC}" srcOrd="3" destOrd="0" parTransId="{C1F1F0F9-6D28-42A0-B7FB-2444053038C5}" sibTransId="{8BA1672C-E256-4A8E-B954-2265EECE31D0}"/>
    <dgm:cxn modelId="{4000D0E1-AB9C-4448-8F7E-77E77A7CBE17}" type="presOf" srcId="{8FDE5A8A-1EE9-4771-839B-FE7749C47709}" destId="{DC343D19-7C6F-4D4B-824A-62B6CE109896}" srcOrd="0" destOrd="0" presId="urn:microsoft.com/office/officeart/2018/2/layout/IconLabelList"/>
    <dgm:cxn modelId="{D62E42D4-3E66-44A5-832B-BB074EEA0959}" type="presParOf" srcId="{2ECBCDD5-59A2-473E-BF11-D6D39DB3FB9F}" destId="{9B24311C-BC81-4166-B913-2BB67AA435A7}" srcOrd="0" destOrd="0" presId="urn:microsoft.com/office/officeart/2018/2/layout/IconLabelList"/>
    <dgm:cxn modelId="{B6CC8E64-7CD0-4DFF-A702-4FAE31F36848}" type="presParOf" srcId="{9B24311C-BC81-4166-B913-2BB67AA435A7}" destId="{4B25373A-CAAA-4DAE-8D5F-96D817C69C24}" srcOrd="0" destOrd="0" presId="urn:microsoft.com/office/officeart/2018/2/layout/IconLabelList"/>
    <dgm:cxn modelId="{2735C0F0-3C21-4A5D-8C16-E244410707EE}" type="presParOf" srcId="{9B24311C-BC81-4166-B913-2BB67AA435A7}" destId="{8950D44F-B048-443A-BAD1-1015B8F83BC0}" srcOrd="1" destOrd="0" presId="urn:microsoft.com/office/officeart/2018/2/layout/IconLabelList"/>
    <dgm:cxn modelId="{84F22EE3-EAA9-474E-95D8-B9FE5F618F2D}" type="presParOf" srcId="{9B24311C-BC81-4166-B913-2BB67AA435A7}" destId="{A4AF5F31-8B1E-433B-B64D-59C4E6BAE00C}" srcOrd="2" destOrd="0" presId="urn:microsoft.com/office/officeart/2018/2/layout/IconLabelList"/>
    <dgm:cxn modelId="{C50CD443-C36B-41DE-B14C-8410DD9DF728}" type="presParOf" srcId="{2ECBCDD5-59A2-473E-BF11-D6D39DB3FB9F}" destId="{0232E251-B3C7-48C3-92D2-AD21ADDC5F0C}" srcOrd="1" destOrd="0" presId="urn:microsoft.com/office/officeart/2018/2/layout/IconLabelList"/>
    <dgm:cxn modelId="{69A152C0-D4F7-4109-9871-33D5A3C59213}" type="presParOf" srcId="{2ECBCDD5-59A2-473E-BF11-D6D39DB3FB9F}" destId="{15C58CE0-6F78-4DB5-82C7-09C0269E6ED8}" srcOrd="2" destOrd="0" presId="urn:microsoft.com/office/officeart/2018/2/layout/IconLabelList"/>
    <dgm:cxn modelId="{96822737-A13C-49C6-BA0B-37A98473185D}" type="presParOf" srcId="{15C58CE0-6F78-4DB5-82C7-09C0269E6ED8}" destId="{8B8A3158-E700-41B1-BF33-164D05F2C604}" srcOrd="0" destOrd="0" presId="urn:microsoft.com/office/officeart/2018/2/layout/IconLabelList"/>
    <dgm:cxn modelId="{5E82FBBF-E992-474B-A6AE-E74D1BAAAA23}" type="presParOf" srcId="{15C58CE0-6F78-4DB5-82C7-09C0269E6ED8}" destId="{5EA353CF-A4CA-45EF-890D-2DC0138E849A}" srcOrd="1" destOrd="0" presId="urn:microsoft.com/office/officeart/2018/2/layout/IconLabelList"/>
    <dgm:cxn modelId="{22AE7507-626A-43A8-A870-C931B728FC88}" type="presParOf" srcId="{15C58CE0-6F78-4DB5-82C7-09C0269E6ED8}" destId="{3EEF818D-91CC-46F1-BC0C-6D7630865BD0}" srcOrd="2" destOrd="0" presId="urn:microsoft.com/office/officeart/2018/2/layout/IconLabelList"/>
    <dgm:cxn modelId="{0688034C-244A-4AED-A221-6864C72C1CC2}" type="presParOf" srcId="{2ECBCDD5-59A2-473E-BF11-D6D39DB3FB9F}" destId="{F14C2A28-8E9C-4DCD-9FF0-92AC613B26F1}" srcOrd="3" destOrd="0" presId="urn:microsoft.com/office/officeart/2018/2/layout/IconLabelList"/>
    <dgm:cxn modelId="{21FD9834-82A7-4DD5-A12A-D6D51BC0495C}" type="presParOf" srcId="{2ECBCDD5-59A2-473E-BF11-D6D39DB3FB9F}" destId="{668A1530-87A9-4926-B6AA-ED13A1002217}" srcOrd="4" destOrd="0" presId="urn:microsoft.com/office/officeart/2018/2/layout/IconLabelList"/>
    <dgm:cxn modelId="{EDF689C3-0D21-4157-AEF2-8AAAE98196A4}" type="presParOf" srcId="{668A1530-87A9-4926-B6AA-ED13A1002217}" destId="{58FF5674-D7D3-476C-A784-18E3BEBB73BD}" srcOrd="0" destOrd="0" presId="urn:microsoft.com/office/officeart/2018/2/layout/IconLabelList"/>
    <dgm:cxn modelId="{D3292E80-3454-43D5-B35B-B7A31AC7071E}" type="presParOf" srcId="{668A1530-87A9-4926-B6AA-ED13A1002217}" destId="{17907625-D2BD-45E4-989F-D5CEBDE49C57}" srcOrd="1" destOrd="0" presId="urn:microsoft.com/office/officeart/2018/2/layout/IconLabelList"/>
    <dgm:cxn modelId="{1B0CF8B1-0442-4FFD-9B49-86360155E15A}" type="presParOf" srcId="{668A1530-87A9-4926-B6AA-ED13A1002217}" destId="{DC343D19-7C6F-4D4B-824A-62B6CE109896}" srcOrd="2" destOrd="0" presId="urn:microsoft.com/office/officeart/2018/2/layout/IconLabelList"/>
    <dgm:cxn modelId="{FE4B1A6F-BAE0-48F2-9003-21591C47214E}" type="presParOf" srcId="{2ECBCDD5-59A2-473E-BF11-D6D39DB3FB9F}" destId="{DABAB0AB-7A48-4CC5-9943-5E9E980304FE}" srcOrd="5" destOrd="0" presId="urn:microsoft.com/office/officeart/2018/2/layout/IconLabelList"/>
    <dgm:cxn modelId="{714FD798-C672-4744-9BDC-B699CB9F729B}" type="presParOf" srcId="{2ECBCDD5-59A2-473E-BF11-D6D39DB3FB9F}" destId="{2D55BB0A-2EC1-48CB-8956-5451915008B5}" srcOrd="6" destOrd="0" presId="urn:microsoft.com/office/officeart/2018/2/layout/IconLabelList"/>
    <dgm:cxn modelId="{BFC92305-D313-4E16-A107-41FB3A2ADA85}" type="presParOf" srcId="{2D55BB0A-2EC1-48CB-8956-5451915008B5}" destId="{DE7E7CF9-3CFA-4F5F-B3E3-903485F3E641}" srcOrd="0" destOrd="0" presId="urn:microsoft.com/office/officeart/2018/2/layout/IconLabelList"/>
    <dgm:cxn modelId="{E7514123-D6B3-4CBF-AAFE-813E18DB3C89}" type="presParOf" srcId="{2D55BB0A-2EC1-48CB-8956-5451915008B5}" destId="{0948681A-22FD-4D27-9554-7622B712AFBB}" srcOrd="1" destOrd="0" presId="urn:microsoft.com/office/officeart/2018/2/layout/IconLabelList"/>
    <dgm:cxn modelId="{50E66D43-7EFD-4BE0-9478-03A6B25779F2}" type="presParOf" srcId="{2D55BB0A-2EC1-48CB-8956-5451915008B5}" destId="{CC77F0D8-D0F5-478A-9293-49F4481BB42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4668F3-46D3-4805-8024-6CEFE84F920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81C88A0-F77D-4544-9643-A6B7C89D457E}">
      <dgm:prSet custT="1"/>
      <dgm:spPr/>
      <dgm:t>
        <a:bodyPr/>
        <a:lstStyle/>
        <a:p>
          <a:r>
            <a:rPr lang="en-US" sz="1600" dirty="0" err="1">
              <a:latin typeface="Montserrat" pitchFamily="2" charset="0"/>
            </a:rPr>
            <a:t>Hänsyn</a:t>
          </a:r>
          <a:r>
            <a:rPr lang="en-US" sz="2800" dirty="0">
              <a:latin typeface="Montserrat" pitchFamily="2" charset="0"/>
            </a:rPr>
            <a:t> </a:t>
          </a:r>
        </a:p>
      </dgm:t>
    </dgm:pt>
    <dgm:pt modelId="{21757DAF-8117-4B9D-8818-C9CA7ED1EB32}" type="parTrans" cxnId="{4DF0BDFB-54E0-4EB2-84F3-0971256789E9}">
      <dgm:prSet/>
      <dgm:spPr/>
      <dgm:t>
        <a:bodyPr/>
        <a:lstStyle/>
        <a:p>
          <a:endParaRPr lang="en-US"/>
        </a:p>
      </dgm:t>
    </dgm:pt>
    <dgm:pt modelId="{493CCB63-262B-4EB1-BAC4-83095096AA09}" type="sibTrans" cxnId="{4DF0BDFB-54E0-4EB2-84F3-0971256789E9}">
      <dgm:prSet/>
      <dgm:spPr/>
      <dgm:t>
        <a:bodyPr/>
        <a:lstStyle/>
        <a:p>
          <a:endParaRPr lang="en-US"/>
        </a:p>
      </dgm:t>
    </dgm:pt>
    <dgm:pt modelId="{3819DAEA-B5C9-4D40-B454-4BBD03584FAB}">
      <dgm:prSet custT="1"/>
      <dgm:spPr/>
      <dgm:t>
        <a:bodyPr/>
        <a:lstStyle/>
        <a:p>
          <a:r>
            <a:rPr lang="en-US" sz="1600" dirty="0" err="1">
              <a:latin typeface="Montserrat" pitchFamily="2" charset="0"/>
            </a:rPr>
            <a:t>Giltig</a:t>
          </a:r>
          <a:r>
            <a:rPr lang="en-US" sz="1600" dirty="0">
              <a:latin typeface="Montserrat" pitchFamily="2" charset="0"/>
            </a:rPr>
            <a:t> </a:t>
          </a:r>
          <a:r>
            <a:rPr lang="en-US" sz="1600" dirty="0" err="1">
              <a:latin typeface="Montserrat" pitchFamily="2" charset="0"/>
            </a:rPr>
            <a:t>banlicens</a:t>
          </a:r>
          <a:endParaRPr lang="en-US" sz="1600" dirty="0">
            <a:latin typeface="Montserrat" pitchFamily="2" charset="0"/>
          </a:endParaRPr>
        </a:p>
      </dgm:t>
    </dgm:pt>
    <dgm:pt modelId="{6225F3BF-A6BA-4DDD-9415-C83FB7C74B6D}" type="parTrans" cxnId="{EA9652C5-6927-4262-ACA4-A6603FD9BBA0}">
      <dgm:prSet/>
      <dgm:spPr/>
      <dgm:t>
        <a:bodyPr/>
        <a:lstStyle/>
        <a:p>
          <a:endParaRPr lang="en-US"/>
        </a:p>
      </dgm:t>
    </dgm:pt>
    <dgm:pt modelId="{3CA18F2E-FD67-4870-8B8D-73D3EDB7EC4F}" type="sibTrans" cxnId="{EA9652C5-6927-4262-ACA4-A6603FD9BBA0}">
      <dgm:prSet/>
      <dgm:spPr/>
      <dgm:t>
        <a:bodyPr/>
        <a:lstStyle/>
        <a:p>
          <a:endParaRPr lang="en-US"/>
        </a:p>
      </dgm:t>
    </dgm:pt>
    <dgm:pt modelId="{6F8BDD1C-7BCF-4040-8828-EFB1BABD57CB}">
      <dgm:prSet custT="1"/>
      <dgm:spPr/>
      <dgm:t>
        <a:bodyPr/>
        <a:lstStyle/>
        <a:p>
          <a:r>
            <a:rPr lang="en-US" sz="1600" dirty="0" err="1">
              <a:latin typeface="Montserrat" pitchFamily="2" charset="0"/>
            </a:rPr>
            <a:t>Sanktionerat</a:t>
          </a:r>
          <a:r>
            <a:rPr lang="en-US" sz="1600" dirty="0">
              <a:latin typeface="Montserrat" pitchFamily="2" charset="0"/>
            </a:rPr>
            <a:t> av Svemo / SBF</a:t>
          </a:r>
        </a:p>
      </dgm:t>
    </dgm:pt>
    <dgm:pt modelId="{7D8FE004-DC10-4B02-910A-6A2082784635}" type="parTrans" cxnId="{BDAD41CE-CD9B-4D37-906C-2362240F1B85}">
      <dgm:prSet/>
      <dgm:spPr/>
      <dgm:t>
        <a:bodyPr/>
        <a:lstStyle/>
        <a:p>
          <a:endParaRPr lang="en-US"/>
        </a:p>
      </dgm:t>
    </dgm:pt>
    <dgm:pt modelId="{2F238C81-CE2B-4F83-A0DA-71D07408BADA}" type="sibTrans" cxnId="{BDAD41CE-CD9B-4D37-906C-2362240F1B85}">
      <dgm:prSet/>
      <dgm:spPr/>
      <dgm:t>
        <a:bodyPr/>
        <a:lstStyle/>
        <a:p>
          <a:endParaRPr lang="en-US"/>
        </a:p>
      </dgm:t>
    </dgm:pt>
    <dgm:pt modelId="{0DDF6EF8-7EF4-4894-A1C3-699E138D8B81}">
      <dgm:prSet custT="1"/>
      <dgm:spPr/>
      <dgm:t>
        <a:bodyPr/>
        <a:lstStyle/>
        <a:p>
          <a:r>
            <a:rPr lang="en-US" sz="2000" dirty="0">
              <a:latin typeface="Montserrat" pitchFamily="2" charset="0"/>
            </a:rPr>
            <a:t> </a:t>
          </a:r>
          <a:r>
            <a:rPr lang="en-US" sz="1600" dirty="0" err="1">
              <a:latin typeface="Montserrat" pitchFamily="2" charset="0"/>
            </a:rPr>
            <a:t>Rikspolisstyrelsen</a:t>
          </a:r>
          <a:br>
            <a:rPr lang="en-US" sz="1600" dirty="0">
              <a:latin typeface="Montserrat" pitchFamily="2" charset="0"/>
            </a:rPr>
          </a:br>
          <a:r>
            <a:rPr lang="en-US" sz="1600" dirty="0">
              <a:latin typeface="Montserrat" pitchFamily="2" charset="0"/>
            </a:rPr>
            <a:t>FAP 512-1</a:t>
          </a:r>
        </a:p>
      </dgm:t>
    </dgm:pt>
    <dgm:pt modelId="{50162310-0B1C-4EA8-B6A9-9C9EDE099241}" type="parTrans" cxnId="{73DB1405-733D-485B-9D29-3A87DAE9D5DA}">
      <dgm:prSet/>
      <dgm:spPr/>
      <dgm:t>
        <a:bodyPr/>
        <a:lstStyle/>
        <a:p>
          <a:endParaRPr lang="en-US"/>
        </a:p>
      </dgm:t>
    </dgm:pt>
    <dgm:pt modelId="{157EBC45-5B2D-4D60-B240-35F5E37D19E4}" type="sibTrans" cxnId="{73DB1405-733D-485B-9D29-3A87DAE9D5DA}">
      <dgm:prSet/>
      <dgm:spPr/>
      <dgm:t>
        <a:bodyPr/>
        <a:lstStyle/>
        <a:p>
          <a:endParaRPr lang="en-US"/>
        </a:p>
      </dgm:t>
    </dgm:pt>
    <dgm:pt modelId="{4A336D8C-CE4E-4663-B847-19038E859234}">
      <dgm:prSet custT="1"/>
      <dgm:spPr/>
      <dgm:t>
        <a:bodyPr/>
        <a:lstStyle/>
        <a:p>
          <a:r>
            <a:rPr lang="en-US" sz="1600" dirty="0" err="1">
              <a:latin typeface="Montserrat" pitchFamily="2" charset="0"/>
            </a:rPr>
            <a:t>Säkerhet</a:t>
          </a:r>
          <a:endParaRPr lang="en-US" sz="1600" dirty="0">
            <a:latin typeface="Montserrat" pitchFamily="2" charset="0"/>
          </a:endParaRPr>
        </a:p>
      </dgm:t>
    </dgm:pt>
    <dgm:pt modelId="{6D494B73-EBB3-48F7-994D-26D4994607A8}" type="parTrans" cxnId="{2B35D6EC-C126-4804-94EA-0EE079AB457B}">
      <dgm:prSet/>
      <dgm:spPr/>
      <dgm:t>
        <a:bodyPr/>
        <a:lstStyle/>
        <a:p>
          <a:endParaRPr lang="en-US"/>
        </a:p>
      </dgm:t>
    </dgm:pt>
    <dgm:pt modelId="{7299B9C6-337A-4DFA-8F64-96FC1B061498}" type="sibTrans" cxnId="{2B35D6EC-C126-4804-94EA-0EE079AB457B}">
      <dgm:prSet/>
      <dgm:spPr/>
      <dgm:t>
        <a:bodyPr/>
        <a:lstStyle/>
        <a:p>
          <a:endParaRPr lang="en-US"/>
        </a:p>
      </dgm:t>
    </dgm:pt>
    <dgm:pt modelId="{BC14B515-7305-4165-B614-BE9269A0EAB2}">
      <dgm:prSet custT="1"/>
      <dgm:spPr/>
      <dgm:t>
        <a:bodyPr/>
        <a:lstStyle/>
        <a:p>
          <a:r>
            <a:rPr lang="en-US" sz="1600" dirty="0" err="1">
              <a:latin typeface="Montserrat" pitchFamily="2" charset="0"/>
            </a:rPr>
            <a:t>Miljö</a:t>
          </a:r>
          <a:endParaRPr lang="en-US" sz="1600" dirty="0">
            <a:latin typeface="Montserrat" pitchFamily="2" charset="0"/>
          </a:endParaRPr>
        </a:p>
      </dgm:t>
    </dgm:pt>
    <dgm:pt modelId="{84894CD0-2FA6-4231-9296-A326AD97D0F3}" type="parTrans" cxnId="{4ABB73D5-1653-45DC-A031-C82D83F4F765}">
      <dgm:prSet/>
      <dgm:spPr/>
      <dgm:t>
        <a:bodyPr/>
        <a:lstStyle/>
        <a:p>
          <a:endParaRPr lang="en-US"/>
        </a:p>
      </dgm:t>
    </dgm:pt>
    <dgm:pt modelId="{642B4B91-EB64-46B4-B8B7-94B650DE3137}" type="sibTrans" cxnId="{4ABB73D5-1653-45DC-A031-C82D83F4F765}">
      <dgm:prSet/>
      <dgm:spPr/>
      <dgm:t>
        <a:bodyPr/>
        <a:lstStyle/>
        <a:p>
          <a:endParaRPr lang="en-US"/>
        </a:p>
      </dgm:t>
    </dgm:pt>
    <dgm:pt modelId="{C0435124-CE1A-439B-B64E-4C7D2E3DEB11}" type="pres">
      <dgm:prSet presAssocID="{0C4668F3-46D3-4805-8024-6CEFE84F9202}" presName="diagram" presStyleCnt="0">
        <dgm:presLayoutVars>
          <dgm:dir/>
          <dgm:resizeHandles val="exact"/>
        </dgm:presLayoutVars>
      </dgm:prSet>
      <dgm:spPr/>
    </dgm:pt>
    <dgm:pt modelId="{C43A5F28-9C6C-480F-9E5C-DDF3E834A6D6}" type="pres">
      <dgm:prSet presAssocID="{F81C88A0-F77D-4544-9643-A6B7C89D457E}" presName="node" presStyleLbl="node1" presStyleIdx="0" presStyleCnt="6">
        <dgm:presLayoutVars>
          <dgm:bulletEnabled val="1"/>
        </dgm:presLayoutVars>
      </dgm:prSet>
      <dgm:spPr/>
    </dgm:pt>
    <dgm:pt modelId="{A4CB9159-B286-46FF-B69B-A6DC5700EE81}" type="pres">
      <dgm:prSet presAssocID="{493CCB63-262B-4EB1-BAC4-83095096AA09}" presName="sibTrans" presStyleCnt="0"/>
      <dgm:spPr/>
    </dgm:pt>
    <dgm:pt modelId="{26A78367-F6DD-4B9C-9208-34D68EF2CD2E}" type="pres">
      <dgm:prSet presAssocID="{3819DAEA-B5C9-4D40-B454-4BBD03584FAB}" presName="node" presStyleLbl="node1" presStyleIdx="1" presStyleCnt="6">
        <dgm:presLayoutVars>
          <dgm:bulletEnabled val="1"/>
        </dgm:presLayoutVars>
      </dgm:prSet>
      <dgm:spPr/>
    </dgm:pt>
    <dgm:pt modelId="{088012BD-D1EC-4D56-A4F5-533C4F418781}" type="pres">
      <dgm:prSet presAssocID="{3CA18F2E-FD67-4870-8B8D-73D3EDB7EC4F}" presName="sibTrans" presStyleCnt="0"/>
      <dgm:spPr/>
    </dgm:pt>
    <dgm:pt modelId="{7C512D66-7EB8-42B8-923A-6FD54108FE94}" type="pres">
      <dgm:prSet presAssocID="{6F8BDD1C-7BCF-4040-8828-EFB1BABD57CB}" presName="node" presStyleLbl="node1" presStyleIdx="2" presStyleCnt="6">
        <dgm:presLayoutVars>
          <dgm:bulletEnabled val="1"/>
        </dgm:presLayoutVars>
      </dgm:prSet>
      <dgm:spPr/>
    </dgm:pt>
    <dgm:pt modelId="{1477EA5A-6732-4DAF-9942-7399016DDF11}" type="pres">
      <dgm:prSet presAssocID="{2F238C81-CE2B-4F83-A0DA-71D07408BADA}" presName="sibTrans" presStyleCnt="0"/>
      <dgm:spPr/>
    </dgm:pt>
    <dgm:pt modelId="{2236F45E-D9B6-4627-81D2-F50C9F098AA8}" type="pres">
      <dgm:prSet presAssocID="{0DDF6EF8-7EF4-4894-A1C3-699E138D8B81}" presName="node" presStyleLbl="node1" presStyleIdx="3" presStyleCnt="6">
        <dgm:presLayoutVars>
          <dgm:bulletEnabled val="1"/>
        </dgm:presLayoutVars>
      </dgm:prSet>
      <dgm:spPr/>
    </dgm:pt>
    <dgm:pt modelId="{AAC38E2F-C2AC-4F95-A0FD-7F409D6327D9}" type="pres">
      <dgm:prSet presAssocID="{157EBC45-5B2D-4D60-B240-35F5E37D19E4}" presName="sibTrans" presStyleCnt="0"/>
      <dgm:spPr/>
    </dgm:pt>
    <dgm:pt modelId="{B9803B0A-DB65-4B22-8376-0562690EC562}" type="pres">
      <dgm:prSet presAssocID="{4A336D8C-CE4E-4663-B847-19038E859234}" presName="node" presStyleLbl="node1" presStyleIdx="4" presStyleCnt="6">
        <dgm:presLayoutVars>
          <dgm:bulletEnabled val="1"/>
        </dgm:presLayoutVars>
      </dgm:prSet>
      <dgm:spPr/>
    </dgm:pt>
    <dgm:pt modelId="{16137268-AF64-4C3F-BB6E-1ED5CFE9349F}" type="pres">
      <dgm:prSet presAssocID="{7299B9C6-337A-4DFA-8F64-96FC1B061498}" presName="sibTrans" presStyleCnt="0"/>
      <dgm:spPr/>
    </dgm:pt>
    <dgm:pt modelId="{91A9CCD0-DFEB-445D-A93C-2DDC0774DF03}" type="pres">
      <dgm:prSet presAssocID="{BC14B515-7305-4165-B614-BE9269A0EAB2}" presName="node" presStyleLbl="node1" presStyleIdx="5" presStyleCnt="6">
        <dgm:presLayoutVars>
          <dgm:bulletEnabled val="1"/>
        </dgm:presLayoutVars>
      </dgm:prSet>
      <dgm:spPr/>
    </dgm:pt>
  </dgm:ptLst>
  <dgm:cxnLst>
    <dgm:cxn modelId="{73DB1405-733D-485B-9D29-3A87DAE9D5DA}" srcId="{0C4668F3-46D3-4805-8024-6CEFE84F9202}" destId="{0DDF6EF8-7EF4-4894-A1C3-699E138D8B81}" srcOrd="3" destOrd="0" parTransId="{50162310-0B1C-4EA8-B6A9-9C9EDE099241}" sibTransId="{157EBC45-5B2D-4D60-B240-35F5E37D19E4}"/>
    <dgm:cxn modelId="{F406540C-EC18-45C9-AD62-5B7679412838}" type="presOf" srcId="{0DDF6EF8-7EF4-4894-A1C3-699E138D8B81}" destId="{2236F45E-D9B6-4627-81D2-F50C9F098AA8}" srcOrd="0" destOrd="0" presId="urn:microsoft.com/office/officeart/2005/8/layout/default"/>
    <dgm:cxn modelId="{0698F93D-1621-47F2-B764-137A53BFE410}" type="presOf" srcId="{0C4668F3-46D3-4805-8024-6CEFE84F9202}" destId="{C0435124-CE1A-439B-B64E-4C7D2E3DEB11}" srcOrd="0" destOrd="0" presId="urn:microsoft.com/office/officeart/2005/8/layout/default"/>
    <dgm:cxn modelId="{713E2F7C-3D12-4813-81B2-5607617C5FDC}" type="presOf" srcId="{F81C88A0-F77D-4544-9643-A6B7C89D457E}" destId="{C43A5F28-9C6C-480F-9E5C-DDF3E834A6D6}" srcOrd="0" destOrd="0" presId="urn:microsoft.com/office/officeart/2005/8/layout/default"/>
    <dgm:cxn modelId="{C6716B93-AF51-4D0A-B68E-404B3D3637FD}" type="presOf" srcId="{4A336D8C-CE4E-4663-B847-19038E859234}" destId="{B9803B0A-DB65-4B22-8376-0562690EC562}" srcOrd="0" destOrd="0" presId="urn:microsoft.com/office/officeart/2005/8/layout/default"/>
    <dgm:cxn modelId="{3017BBAE-14B8-4425-8AFC-69C572F22525}" type="presOf" srcId="{6F8BDD1C-7BCF-4040-8828-EFB1BABD57CB}" destId="{7C512D66-7EB8-42B8-923A-6FD54108FE94}" srcOrd="0" destOrd="0" presId="urn:microsoft.com/office/officeart/2005/8/layout/default"/>
    <dgm:cxn modelId="{868059C0-3806-4ADA-BA8E-0CBACBFCFD28}" type="presOf" srcId="{BC14B515-7305-4165-B614-BE9269A0EAB2}" destId="{91A9CCD0-DFEB-445D-A93C-2DDC0774DF03}" srcOrd="0" destOrd="0" presId="urn:microsoft.com/office/officeart/2005/8/layout/default"/>
    <dgm:cxn modelId="{EA9652C5-6927-4262-ACA4-A6603FD9BBA0}" srcId="{0C4668F3-46D3-4805-8024-6CEFE84F9202}" destId="{3819DAEA-B5C9-4D40-B454-4BBD03584FAB}" srcOrd="1" destOrd="0" parTransId="{6225F3BF-A6BA-4DDD-9415-C83FB7C74B6D}" sibTransId="{3CA18F2E-FD67-4870-8B8D-73D3EDB7EC4F}"/>
    <dgm:cxn modelId="{BDAD41CE-CD9B-4D37-906C-2362240F1B85}" srcId="{0C4668F3-46D3-4805-8024-6CEFE84F9202}" destId="{6F8BDD1C-7BCF-4040-8828-EFB1BABD57CB}" srcOrd="2" destOrd="0" parTransId="{7D8FE004-DC10-4B02-910A-6A2082784635}" sibTransId="{2F238C81-CE2B-4F83-A0DA-71D07408BADA}"/>
    <dgm:cxn modelId="{4ABB73D5-1653-45DC-A031-C82D83F4F765}" srcId="{0C4668F3-46D3-4805-8024-6CEFE84F9202}" destId="{BC14B515-7305-4165-B614-BE9269A0EAB2}" srcOrd="5" destOrd="0" parTransId="{84894CD0-2FA6-4231-9296-A326AD97D0F3}" sibTransId="{642B4B91-EB64-46B4-B8B7-94B650DE3137}"/>
    <dgm:cxn modelId="{44CCEADB-C413-43CF-B0F7-6BE400C9A2C8}" type="presOf" srcId="{3819DAEA-B5C9-4D40-B454-4BBD03584FAB}" destId="{26A78367-F6DD-4B9C-9208-34D68EF2CD2E}" srcOrd="0" destOrd="0" presId="urn:microsoft.com/office/officeart/2005/8/layout/default"/>
    <dgm:cxn modelId="{2B35D6EC-C126-4804-94EA-0EE079AB457B}" srcId="{0C4668F3-46D3-4805-8024-6CEFE84F9202}" destId="{4A336D8C-CE4E-4663-B847-19038E859234}" srcOrd="4" destOrd="0" parTransId="{6D494B73-EBB3-48F7-994D-26D4994607A8}" sibTransId="{7299B9C6-337A-4DFA-8F64-96FC1B061498}"/>
    <dgm:cxn modelId="{4DF0BDFB-54E0-4EB2-84F3-0971256789E9}" srcId="{0C4668F3-46D3-4805-8024-6CEFE84F9202}" destId="{F81C88A0-F77D-4544-9643-A6B7C89D457E}" srcOrd="0" destOrd="0" parTransId="{21757DAF-8117-4B9D-8818-C9CA7ED1EB32}" sibTransId="{493CCB63-262B-4EB1-BAC4-83095096AA09}"/>
    <dgm:cxn modelId="{8B4FAB07-BEEC-4E00-AA38-EA083A865BD1}" type="presParOf" srcId="{C0435124-CE1A-439B-B64E-4C7D2E3DEB11}" destId="{C43A5F28-9C6C-480F-9E5C-DDF3E834A6D6}" srcOrd="0" destOrd="0" presId="urn:microsoft.com/office/officeart/2005/8/layout/default"/>
    <dgm:cxn modelId="{08840EC4-FEEB-4B58-A09A-CDAACAFE6991}" type="presParOf" srcId="{C0435124-CE1A-439B-B64E-4C7D2E3DEB11}" destId="{A4CB9159-B286-46FF-B69B-A6DC5700EE81}" srcOrd="1" destOrd="0" presId="urn:microsoft.com/office/officeart/2005/8/layout/default"/>
    <dgm:cxn modelId="{0F0F109D-5475-48D7-B1B8-E8FFA9CA9E1E}" type="presParOf" srcId="{C0435124-CE1A-439B-B64E-4C7D2E3DEB11}" destId="{26A78367-F6DD-4B9C-9208-34D68EF2CD2E}" srcOrd="2" destOrd="0" presId="urn:microsoft.com/office/officeart/2005/8/layout/default"/>
    <dgm:cxn modelId="{223563CD-342D-4DA2-A893-2E41750037A3}" type="presParOf" srcId="{C0435124-CE1A-439B-B64E-4C7D2E3DEB11}" destId="{088012BD-D1EC-4D56-A4F5-533C4F418781}" srcOrd="3" destOrd="0" presId="urn:microsoft.com/office/officeart/2005/8/layout/default"/>
    <dgm:cxn modelId="{2F174D3D-E7C8-4DB6-B70E-31E8B00961EB}" type="presParOf" srcId="{C0435124-CE1A-439B-B64E-4C7D2E3DEB11}" destId="{7C512D66-7EB8-42B8-923A-6FD54108FE94}" srcOrd="4" destOrd="0" presId="urn:microsoft.com/office/officeart/2005/8/layout/default"/>
    <dgm:cxn modelId="{29504A58-A4FB-4D9C-ADDE-193C31E58B73}" type="presParOf" srcId="{C0435124-CE1A-439B-B64E-4C7D2E3DEB11}" destId="{1477EA5A-6732-4DAF-9942-7399016DDF11}" srcOrd="5" destOrd="0" presId="urn:microsoft.com/office/officeart/2005/8/layout/default"/>
    <dgm:cxn modelId="{E60E051D-4B4D-48C8-A96E-0D1E8F73AB53}" type="presParOf" srcId="{C0435124-CE1A-439B-B64E-4C7D2E3DEB11}" destId="{2236F45E-D9B6-4627-81D2-F50C9F098AA8}" srcOrd="6" destOrd="0" presId="urn:microsoft.com/office/officeart/2005/8/layout/default"/>
    <dgm:cxn modelId="{B2527C62-7A6C-408D-B2FF-224A8092A87D}" type="presParOf" srcId="{C0435124-CE1A-439B-B64E-4C7D2E3DEB11}" destId="{AAC38E2F-C2AC-4F95-A0FD-7F409D6327D9}" srcOrd="7" destOrd="0" presId="urn:microsoft.com/office/officeart/2005/8/layout/default"/>
    <dgm:cxn modelId="{426ED9AB-2FC6-42FB-92F2-685F5C805F71}" type="presParOf" srcId="{C0435124-CE1A-439B-B64E-4C7D2E3DEB11}" destId="{B9803B0A-DB65-4B22-8376-0562690EC562}" srcOrd="8" destOrd="0" presId="urn:microsoft.com/office/officeart/2005/8/layout/default"/>
    <dgm:cxn modelId="{A1F455F5-AEA1-4A38-8665-D8D59E3E0232}" type="presParOf" srcId="{C0435124-CE1A-439B-B64E-4C7D2E3DEB11}" destId="{16137268-AF64-4C3F-BB6E-1ED5CFE9349F}" srcOrd="9" destOrd="0" presId="urn:microsoft.com/office/officeart/2005/8/layout/default"/>
    <dgm:cxn modelId="{CFFC9A72-E121-44C4-903D-7EDD83513C84}" type="presParOf" srcId="{C0435124-CE1A-439B-B64E-4C7D2E3DEB11}" destId="{91A9CCD0-DFEB-445D-A93C-2DDC0774DF0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99AF73-D193-4EA9-B743-24F511E5320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6CA2E22-93DB-4716-9C61-FEFEAF99035A}">
      <dgm:prSet custT="1"/>
      <dgm:spPr/>
      <dgm:t>
        <a:bodyPr/>
        <a:lstStyle/>
        <a:p>
          <a:r>
            <a:rPr lang="en-US" sz="1600" b="1">
              <a:latin typeface="Montserrat" pitchFamily="2" charset="0"/>
            </a:rPr>
            <a:t>Tävlingsledare</a:t>
          </a:r>
          <a:br>
            <a:rPr lang="en-US" sz="1600" b="1">
              <a:latin typeface="Montserrat" pitchFamily="2" charset="0"/>
            </a:rPr>
          </a:br>
          <a:r>
            <a:rPr lang="en-US" sz="1600">
              <a:latin typeface="Montserrat" pitchFamily="2" charset="0"/>
            </a:rPr>
            <a:t>Är chefen på tävlingen och är huvudansvarig.</a:t>
          </a:r>
          <a:endParaRPr lang="en-US" sz="1600" dirty="0">
            <a:latin typeface="Montserrat" pitchFamily="2" charset="0"/>
          </a:endParaRPr>
        </a:p>
      </dgm:t>
    </dgm:pt>
    <dgm:pt modelId="{706B4757-46F1-49B3-93AD-C38931F626ED}" type="parTrans" cxnId="{D69ABDAC-42BC-4B47-A88F-47CCA7E25EBD}">
      <dgm:prSet/>
      <dgm:spPr/>
      <dgm:t>
        <a:bodyPr/>
        <a:lstStyle/>
        <a:p>
          <a:endParaRPr lang="en-US"/>
        </a:p>
      </dgm:t>
    </dgm:pt>
    <dgm:pt modelId="{370C685B-0E77-4933-9405-3DBD4085115C}" type="sibTrans" cxnId="{D69ABDAC-42BC-4B47-A88F-47CCA7E25EBD}">
      <dgm:prSet/>
      <dgm:spPr/>
      <dgm:t>
        <a:bodyPr/>
        <a:lstStyle/>
        <a:p>
          <a:endParaRPr lang="en-US"/>
        </a:p>
      </dgm:t>
    </dgm:pt>
    <dgm:pt modelId="{9A4A1E72-7726-4896-B84D-26AEB19871B1}">
      <dgm:prSet custT="1"/>
      <dgm:spPr/>
      <dgm:t>
        <a:bodyPr/>
        <a:lstStyle/>
        <a:p>
          <a:r>
            <a:rPr lang="en-US" sz="1600" b="1">
              <a:latin typeface="Montserrat" pitchFamily="2" charset="0"/>
            </a:rPr>
            <a:t>Teknisk chef </a:t>
          </a:r>
          <a:br>
            <a:rPr lang="en-US" sz="1600" b="1" dirty="0">
              <a:latin typeface="Montserrat" pitchFamily="2" charset="0"/>
            </a:rPr>
          </a:br>
          <a:r>
            <a:rPr lang="en-US" sz="1600" dirty="0" err="1">
              <a:latin typeface="Montserrat" pitchFamily="2" charset="0"/>
            </a:rPr>
            <a:t>Bestämmer</a:t>
          </a:r>
          <a:r>
            <a:rPr lang="en-US" sz="1600" dirty="0">
              <a:latin typeface="Montserrat" pitchFamily="2" charset="0"/>
            </a:rPr>
            <a:t> i </a:t>
          </a:r>
          <a:r>
            <a:rPr lang="en-US" sz="1600" dirty="0" err="1">
              <a:latin typeface="Montserrat" pitchFamily="2" charset="0"/>
            </a:rPr>
            <a:t>tekniska</a:t>
          </a:r>
          <a:r>
            <a:rPr lang="en-US" sz="1600" dirty="0">
              <a:latin typeface="Montserrat" pitchFamily="2" charset="0"/>
            </a:rPr>
            <a:t> </a:t>
          </a:r>
          <a:r>
            <a:rPr lang="en-US" sz="1600" dirty="0" err="1">
              <a:latin typeface="Montserrat" pitchFamily="2" charset="0"/>
            </a:rPr>
            <a:t>frågor</a:t>
          </a:r>
          <a:r>
            <a:rPr lang="en-US" sz="1600" dirty="0">
              <a:latin typeface="Montserrat" pitchFamily="2" charset="0"/>
            </a:rPr>
            <a:t> t ex. </a:t>
          </a:r>
          <a:r>
            <a:rPr lang="en-US" sz="1600" dirty="0" err="1">
              <a:latin typeface="Montserrat" pitchFamily="2" charset="0"/>
            </a:rPr>
            <a:t>besiktning</a:t>
          </a:r>
          <a:r>
            <a:rPr lang="en-US" sz="1600" dirty="0">
              <a:latin typeface="Montserrat" pitchFamily="2" charset="0"/>
            </a:rPr>
            <a:t>.</a:t>
          </a:r>
        </a:p>
      </dgm:t>
    </dgm:pt>
    <dgm:pt modelId="{63D986CC-4601-4B4F-BFE1-DEDF9F3AA62D}" type="parTrans" cxnId="{06D7D163-EF07-4DB8-8965-D8C5510A3FA8}">
      <dgm:prSet/>
      <dgm:spPr/>
      <dgm:t>
        <a:bodyPr/>
        <a:lstStyle/>
        <a:p>
          <a:endParaRPr lang="en-US"/>
        </a:p>
      </dgm:t>
    </dgm:pt>
    <dgm:pt modelId="{D3827348-69D8-4B2C-A943-89467576F38A}" type="sibTrans" cxnId="{06D7D163-EF07-4DB8-8965-D8C5510A3FA8}">
      <dgm:prSet/>
      <dgm:spPr/>
      <dgm:t>
        <a:bodyPr/>
        <a:lstStyle/>
        <a:p>
          <a:endParaRPr lang="en-US"/>
        </a:p>
      </dgm:t>
    </dgm:pt>
    <dgm:pt modelId="{47CC5493-C69C-4ED7-B369-F07F69679560}">
      <dgm:prSet custT="1"/>
      <dgm:spPr/>
      <dgm:t>
        <a:bodyPr/>
        <a:lstStyle/>
        <a:p>
          <a:r>
            <a:rPr lang="en-US" sz="1600" b="1" u="none">
              <a:latin typeface="Montserrat" pitchFamily="2" charset="0"/>
            </a:rPr>
            <a:t>Säkerhetschef</a:t>
          </a:r>
          <a:br>
            <a:rPr lang="en-US" sz="1600" b="1" u="none">
              <a:latin typeface="Montserrat" pitchFamily="2" charset="0"/>
            </a:rPr>
          </a:br>
          <a:r>
            <a:rPr lang="en-US" sz="1600" u="none">
              <a:latin typeface="Montserrat" pitchFamily="2" charset="0"/>
            </a:rPr>
            <a:t>Ansvarar för säkerheten på tävlingsbanan.</a:t>
          </a:r>
          <a:endParaRPr lang="en-US" sz="1600" u="none" dirty="0">
            <a:latin typeface="Montserrat" pitchFamily="2" charset="0"/>
          </a:endParaRPr>
        </a:p>
      </dgm:t>
    </dgm:pt>
    <dgm:pt modelId="{21C79279-0F24-4F24-8BAB-FFA36C89AA6E}" type="parTrans" cxnId="{5B78C001-85C3-42E5-8E3E-A7BFAE2C6E78}">
      <dgm:prSet/>
      <dgm:spPr/>
      <dgm:t>
        <a:bodyPr/>
        <a:lstStyle/>
        <a:p>
          <a:endParaRPr lang="en-US"/>
        </a:p>
      </dgm:t>
    </dgm:pt>
    <dgm:pt modelId="{9E6622D0-837F-43D4-9CD8-3CB9DD5F87FA}" type="sibTrans" cxnId="{5B78C001-85C3-42E5-8E3E-A7BFAE2C6E78}">
      <dgm:prSet/>
      <dgm:spPr/>
      <dgm:t>
        <a:bodyPr/>
        <a:lstStyle/>
        <a:p>
          <a:endParaRPr lang="en-US"/>
        </a:p>
      </dgm:t>
    </dgm:pt>
    <dgm:pt modelId="{A5934E4F-8FD6-4761-AEC3-AA3A190F78DB}">
      <dgm:prSet custT="1"/>
      <dgm:spPr/>
      <dgm:t>
        <a:bodyPr/>
        <a:lstStyle/>
        <a:p>
          <a:r>
            <a:rPr lang="en-US" sz="1600" b="1" dirty="0" err="1">
              <a:latin typeface="Montserrat" pitchFamily="2" charset="0"/>
            </a:rPr>
            <a:t>Tävlingssekreterare</a:t>
          </a:r>
          <a:br>
            <a:rPr lang="en-US" sz="1600" b="1" dirty="0">
              <a:latin typeface="Montserrat" pitchFamily="2" charset="0"/>
            </a:rPr>
          </a:br>
          <a:r>
            <a:rPr lang="en-US" sz="1600" dirty="0" err="1">
              <a:latin typeface="Montserrat" pitchFamily="2" charset="0"/>
            </a:rPr>
            <a:t>Ansvarig</a:t>
          </a:r>
          <a:r>
            <a:rPr lang="en-US" sz="1600" dirty="0">
              <a:latin typeface="Montserrat" pitchFamily="2" charset="0"/>
            </a:rPr>
            <a:t> för den </a:t>
          </a:r>
          <a:r>
            <a:rPr lang="en-US" sz="1600" dirty="0" err="1">
              <a:latin typeface="Montserrat" pitchFamily="2" charset="0"/>
            </a:rPr>
            <a:t>administrativa</a:t>
          </a:r>
          <a:r>
            <a:rPr lang="en-US" sz="1600" dirty="0">
              <a:latin typeface="Montserrat" pitchFamily="2" charset="0"/>
            </a:rPr>
            <a:t> </a:t>
          </a:r>
          <a:r>
            <a:rPr lang="en-US" sz="1600" dirty="0" err="1">
              <a:latin typeface="Montserrat" pitchFamily="2" charset="0"/>
            </a:rPr>
            <a:t>delen</a:t>
          </a:r>
          <a:r>
            <a:rPr lang="en-US" sz="1600" dirty="0">
              <a:latin typeface="Montserrat" pitchFamily="2" charset="0"/>
            </a:rPr>
            <a:t> under </a:t>
          </a:r>
          <a:r>
            <a:rPr lang="en-US" sz="1600" dirty="0" err="1">
              <a:latin typeface="Montserrat" pitchFamily="2" charset="0"/>
            </a:rPr>
            <a:t>tävlingen</a:t>
          </a:r>
          <a:r>
            <a:rPr lang="en-US" sz="1600" dirty="0">
              <a:latin typeface="Montserrat" pitchFamily="2" charset="0"/>
            </a:rPr>
            <a:t>.</a:t>
          </a:r>
        </a:p>
      </dgm:t>
    </dgm:pt>
    <dgm:pt modelId="{E3B4E13D-FC34-42C7-B231-579A1E8D398E}" type="parTrans" cxnId="{28435956-9441-48F4-B325-CB337967E600}">
      <dgm:prSet/>
      <dgm:spPr/>
      <dgm:t>
        <a:bodyPr/>
        <a:lstStyle/>
        <a:p>
          <a:endParaRPr lang="en-US"/>
        </a:p>
      </dgm:t>
    </dgm:pt>
    <dgm:pt modelId="{2B5EFAEF-A255-44BB-872D-DB2145EBA9D1}" type="sibTrans" cxnId="{28435956-9441-48F4-B325-CB337967E600}">
      <dgm:prSet/>
      <dgm:spPr/>
      <dgm:t>
        <a:bodyPr/>
        <a:lstStyle/>
        <a:p>
          <a:endParaRPr lang="en-US"/>
        </a:p>
      </dgm:t>
    </dgm:pt>
    <dgm:pt modelId="{26A31A59-D2A9-4384-9B92-1B4DD709134A}">
      <dgm:prSet custT="1"/>
      <dgm:spPr/>
      <dgm:t>
        <a:bodyPr/>
        <a:lstStyle/>
        <a:p>
          <a:r>
            <a:rPr lang="en-US" sz="1600" b="1" dirty="0" err="1">
              <a:latin typeface="Montserrat" pitchFamily="2" charset="0"/>
            </a:rPr>
            <a:t>Frammatningschef</a:t>
          </a:r>
          <a:r>
            <a:rPr lang="en-US" sz="1600" b="1" dirty="0">
              <a:latin typeface="Montserrat" pitchFamily="2" charset="0"/>
            </a:rPr>
            <a:t>/</a:t>
          </a:r>
          <a:r>
            <a:rPr lang="en-US" sz="1600" b="1" dirty="0" err="1">
              <a:latin typeface="Montserrat" pitchFamily="2" charset="0"/>
            </a:rPr>
            <a:t>Depåchef</a:t>
          </a:r>
          <a:r>
            <a:rPr lang="en-US" sz="1600" b="1" dirty="0">
              <a:latin typeface="Montserrat" pitchFamily="2" charset="0"/>
            </a:rPr>
            <a:t> </a:t>
          </a:r>
          <a:br>
            <a:rPr lang="en-US" sz="1600" b="1" dirty="0">
              <a:latin typeface="Montserrat" pitchFamily="2" charset="0"/>
            </a:rPr>
          </a:br>
          <a:r>
            <a:rPr lang="en-US" sz="1600" b="0" dirty="0" err="1">
              <a:latin typeface="Montserrat" pitchFamily="2" charset="0"/>
            </a:rPr>
            <a:t>A</a:t>
          </a:r>
          <a:r>
            <a:rPr lang="en-US" sz="1600" dirty="0" err="1">
              <a:latin typeface="Montserrat" pitchFamily="2" charset="0"/>
            </a:rPr>
            <a:t>nsvarar</a:t>
          </a:r>
          <a:r>
            <a:rPr lang="en-US" sz="1600" dirty="0">
              <a:latin typeface="Montserrat" pitchFamily="2" charset="0"/>
            </a:rPr>
            <a:t> för </a:t>
          </a:r>
          <a:r>
            <a:rPr lang="en-US" sz="1600" dirty="0" err="1">
              <a:latin typeface="Montserrat" pitchFamily="2" charset="0"/>
            </a:rPr>
            <a:t>att</a:t>
          </a:r>
          <a:r>
            <a:rPr lang="en-US" sz="1600" dirty="0">
              <a:latin typeface="Montserrat" pitchFamily="2" charset="0"/>
            </a:rPr>
            <a:t> </a:t>
          </a:r>
          <a:r>
            <a:rPr lang="en-US" sz="1600" dirty="0" err="1">
              <a:latin typeface="Montserrat" pitchFamily="2" charset="0"/>
            </a:rPr>
            <a:t>depå</a:t>
          </a:r>
          <a:r>
            <a:rPr lang="en-US" sz="1600" dirty="0">
              <a:latin typeface="Montserrat" pitchFamily="2" charset="0"/>
            </a:rPr>
            <a:t> </a:t>
          </a:r>
          <a:r>
            <a:rPr lang="en-US" sz="1600" dirty="0" err="1">
              <a:latin typeface="Montserrat" pitchFamily="2" charset="0"/>
            </a:rPr>
            <a:t>och</a:t>
          </a:r>
          <a:r>
            <a:rPr lang="en-US" sz="1600" dirty="0">
              <a:latin typeface="Montserrat" pitchFamily="2" charset="0"/>
            </a:rPr>
            <a:t> </a:t>
          </a:r>
          <a:r>
            <a:rPr lang="en-US" sz="1600" dirty="0" err="1">
              <a:latin typeface="Montserrat" pitchFamily="2" charset="0"/>
            </a:rPr>
            <a:t>frammatning</a:t>
          </a:r>
          <a:r>
            <a:rPr lang="en-US" sz="1600" dirty="0">
              <a:latin typeface="Montserrat" pitchFamily="2" charset="0"/>
            </a:rPr>
            <a:t> </a:t>
          </a:r>
          <a:r>
            <a:rPr lang="en-US" sz="1600" dirty="0" err="1">
              <a:latin typeface="Montserrat" pitchFamily="2" charset="0"/>
            </a:rPr>
            <a:t>fungerar</a:t>
          </a:r>
          <a:r>
            <a:rPr lang="en-US" sz="1600" dirty="0">
              <a:latin typeface="Montserrat" pitchFamily="2" charset="0"/>
            </a:rPr>
            <a:t>.</a:t>
          </a:r>
          <a:endParaRPr lang="sv-SE" sz="1600" dirty="0">
            <a:latin typeface="Montserrat" pitchFamily="2" charset="0"/>
          </a:endParaRPr>
        </a:p>
      </dgm:t>
    </dgm:pt>
    <dgm:pt modelId="{D031507D-F2A7-468E-9769-5BB368487E32}" type="parTrans" cxnId="{5F4B1C07-C494-4595-A03F-8C783B645FD2}">
      <dgm:prSet/>
      <dgm:spPr/>
      <dgm:t>
        <a:bodyPr/>
        <a:lstStyle/>
        <a:p>
          <a:endParaRPr lang="sv-SE"/>
        </a:p>
      </dgm:t>
    </dgm:pt>
    <dgm:pt modelId="{9DAD20F2-EDC6-4C0F-8F95-76F22F08AA8B}" type="sibTrans" cxnId="{5F4B1C07-C494-4595-A03F-8C783B645FD2}">
      <dgm:prSet/>
      <dgm:spPr/>
      <dgm:t>
        <a:bodyPr/>
        <a:lstStyle/>
        <a:p>
          <a:endParaRPr lang="sv-SE"/>
        </a:p>
      </dgm:t>
    </dgm:pt>
    <dgm:pt modelId="{30B948F0-EA30-4CD5-9FA2-E09A1D67D695}" type="pres">
      <dgm:prSet presAssocID="{0799AF73-D193-4EA9-B743-24F511E5320D}" presName="linear" presStyleCnt="0">
        <dgm:presLayoutVars>
          <dgm:animLvl val="lvl"/>
          <dgm:resizeHandles val="exact"/>
        </dgm:presLayoutVars>
      </dgm:prSet>
      <dgm:spPr/>
    </dgm:pt>
    <dgm:pt modelId="{20EE8A34-FC9F-4E58-ACD6-24222016AAD6}" type="pres">
      <dgm:prSet presAssocID="{D6CA2E22-93DB-4716-9C61-FEFEAF99035A}" presName="parentText" presStyleLbl="node1" presStyleIdx="0" presStyleCnt="5">
        <dgm:presLayoutVars>
          <dgm:chMax val="0"/>
          <dgm:bulletEnabled val="1"/>
        </dgm:presLayoutVars>
      </dgm:prSet>
      <dgm:spPr/>
    </dgm:pt>
    <dgm:pt modelId="{A5F6A161-F165-4A30-A4B3-A0A1B57E0529}" type="pres">
      <dgm:prSet presAssocID="{370C685B-0E77-4933-9405-3DBD4085115C}" presName="spacer" presStyleCnt="0"/>
      <dgm:spPr/>
    </dgm:pt>
    <dgm:pt modelId="{0C956307-1618-48C3-9FFB-8A4CEAD2B6B1}" type="pres">
      <dgm:prSet presAssocID="{9A4A1E72-7726-4896-B84D-26AEB19871B1}" presName="parentText" presStyleLbl="node1" presStyleIdx="1" presStyleCnt="5">
        <dgm:presLayoutVars>
          <dgm:chMax val="0"/>
          <dgm:bulletEnabled val="1"/>
        </dgm:presLayoutVars>
      </dgm:prSet>
      <dgm:spPr/>
    </dgm:pt>
    <dgm:pt modelId="{F79AFE79-871B-4D65-BBDE-E8D576FF44A0}" type="pres">
      <dgm:prSet presAssocID="{D3827348-69D8-4B2C-A943-89467576F38A}" presName="spacer" presStyleCnt="0"/>
      <dgm:spPr/>
    </dgm:pt>
    <dgm:pt modelId="{3DCDF1D9-1859-46C5-B869-4580F65DB4F7}" type="pres">
      <dgm:prSet presAssocID="{47CC5493-C69C-4ED7-B369-F07F69679560}" presName="parentText" presStyleLbl="node1" presStyleIdx="2" presStyleCnt="5">
        <dgm:presLayoutVars>
          <dgm:chMax val="0"/>
          <dgm:bulletEnabled val="1"/>
        </dgm:presLayoutVars>
      </dgm:prSet>
      <dgm:spPr/>
    </dgm:pt>
    <dgm:pt modelId="{6C1653AE-ED37-4D1B-ADFF-560445A608F0}" type="pres">
      <dgm:prSet presAssocID="{9E6622D0-837F-43D4-9CD8-3CB9DD5F87FA}" presName="spacer" presStyleCnt="0"/>
      <dgm:spPr/>
    </dgm:pt>
    <dgm:pt modelId="{94903569-67D6-46E8-8E16-EC5F8E84C4F0}" type="pres">
      <dgm:prSet presAssocID="{A5934E4F-8FD6-4761-AEC3-AA3A190F78DB}" presName="parentText" presStyleLbl="node1" presStyleIdx="3" presStyleCnt="5">
        <dgm:presLayoutVars>
          <dgm:chMax val="0"/>
          <dgm:bulletEnabled val="1"/>
        </dgm:presLayoutVars>
      </dgm:prSet>
      <dgm:spPr/>
    </dgm:pt>
    <dgm:pt modelId="{3375B70F-B558-40C0-A1CF-F89D3DD26075}" type="pres">
      <dgm:prSet presAssocID="{2B5EFAEF-A255-44BB-872D-DB2145EBA9D1}" presName="spacer" presStyleCnt="0"/>
      <dgm:spPr/>
    </dgm:pt>
    <dgm:pt modelId="{C16F928D-40AF-4A7E-A3E3-ADD5A4AEA7CC}" type="pres">
      <dgm:prSet presAssocID="{26A31A59-D2A9-4384-9B92-1B4DD709134A}" presName="parentText" presStyleLbl="node1" presStyleIdx="4" presStyleCnt="5">
        <dgm:presLayoutVars>
          <dgm:chMax val="0"/>
          <dgm:bulletEnabled val="1"/>
        </dgm:presLayoutVars>
      </dgm:prSet>
      <dgm:spPr/>
    </dgm:pt>
  </dgm:ptLst>
  <dgm:cxnLst>
    <dgm:cxn modelId="{5B78C001-85C3-42E5-8E3E-A7BFAE2C6E78}" srcId="{0799AF73-D193-4EA9-B743-24F511E5320D}" destId="{47CC5493-C69C-4ED7-B369-F07F69679560}" srcOrd="2" destOrd="0" parTransId="{21C79279-0F24-4F24-8BAB-FFA36C89AA6E}" sibTransId="{9E6622D0-837F-43D4-9CD8-3CB9DD5F87FA}"/>
    <dgm:cxn modelId="{5F4B1C07-C494-4595-A03F-8C783B645FD2}" srcId="{0799AF73-D193-4EA9-B743-24F511E5320D}" destId="{26A31A59-D2A9-4384-9B92-1B4DD709134A}" srcOrd="4" destOrd="0" parTransId="{D031507D-F2A7-468E-9769-5BB368487E32}" sibTransId="{9DAD20F2-EDC6-4C0F-8F95-76F22F08AA8B}"/>
    <dgm:cxn modelId="{C0C12E16-AAFB-4286-8CB0-0628A783B1CD}" type="presOf" srcId="{A5934E4F-8FD6-4761-AEC3-AA3A190F78DB}" destId="{94903569-67D6-46E8-8E16-EC5F8E84C4F0}" srcOrd="0" destOrd="0" presId="urn:microsoft.com/office/officeart/2005/8/layout/vList2"/>
    <dgm:cxn modelId="{06D7D163-EF07-4DB8-8965-D8C5510A3FA8}" srcId="{0799AF73-D193-4EA9-B743-24F511E5320D}" destId="{9A4A1E72-7726-4896-B84D-26AEB19871B1}" srcOrd="1" destOrd="0" parTransId="{63D986CC-4601-4B4F-BFE1-DEDF9F3AA62D}" sibTransId="{D3827348-69D8-4B2C-A943-89467576F38A}"/>
    <dgm:cxn modelId="{9B1C7F70-F424-48B7-8ECC-20383E6E6350}" type="presOf" srcId="{9A4A1E72-7726-4896-B84D-26AEB19871B1}" destId="{0C956307-1618-48C3-9FFB-8A4CEAD2B6B1}" srcOrd="0" destOrd="0" presId="urn:microsoft.com/office/officeart/2005/8/layout/vList2"/>
    <dgm:cxn modelId="{28435956-9441-48F4-B325-CB337967E600}" srcId="{0799AF73-D193-4EA9-B743-24F511E5320D}" destId="{A5934E4F-8FD6-4761-AEC3-AA3A190F78DB}" srcOrd="3" destOrd="0" parTransId="{E3B4E13D-FC34-42C7-B231-579A1E8D398E}" sibTransId="{2B5EFAEF-A255-44BB-872D-DB2145EBA9D1}"/>
    <dgm:cxn modelId="{13933B94-252B-4AB0-B4C6-07017A9B627E}" type="presOf" srcId="{0799AF73-D193-4EA9-B743-24F511E5320D}" destId="{30B948F0-EA30-4CD5-9FA2-E09A1D67D695}" srcOrd="0" destOrd="0" presId="urn:microsoft.com/office/officeart/2005/8/layout/vList2"/>
    <dgm:cxn modelId="{F398F095-C269-4348-8C42-DC22EBB59D63}" type="presOf" srcId="{47CC5493-C69C-4ED7-B369-F07F69679560}" destId="{3DCDF1D9-1859-46C5-B869-4580F65DB4F7}" srcOrd="0" destOrd="0" presId="urn:microsoft.com/office/officeart/2005/8/layout/vList2"/>
    <dgm:cxn modelId="{755D6AA7-2F4A-432B-BDC5-472EEAAFDA8D}" type="presOf" srcId="{26A31A59-D2A9-4384-9B92-1B4DD709134A}" destId="{C16F928D-40AF-4A7E-A3E3-ADD5A4AEA7CC}" srcOrd="0" destOrd="0" presId="urn:microsoft.com/office/officeart/2005/8/layout/vList2"/>
    <dgm:cxn modelId="{D69ABDAC-42BC-4B47-A88F-47CCA7E25EBD}" srcId="{0799AF73-D193-4EA9-B743-24F511E5320D}" destId="{D6CA2E22-93DB-4716-9C61-FEFEAF99035A}" srcOrd="0" destOrd="0" parTransId="{706B4757-46F1-49B3-93AD-C38931F626ED}" sibTransId="{370C685B-0E77-4933-9405-3DBD4085115C}"/>
    <dgm:cxn modelId="{AFEBB8FD-80AC-4E37-8F80-6B37F3CF04DD}" type="presOf" srcId="{D6CA2E22-93DB-4716-9C61-FEFEAF99035A}" destId="{20EE8A34-FC9F-4E58-ACD6-24222016AAD6}" srcOrd="0" destOrd="0" presId="urn:microsoft.com/office/officeart/2005/8/layout/vList2"/>
    <dgm:cxn modelId="{D6A36898-A1A9-40FA-9FBF-A002919750F0}" type="presParOf" srcId="{30B948F0-EA30-4CD5-9FA2-E09A1D67D695}" destId="{20EE8A34-FC9F-4E58-ACD6-24222016AAD6}" srcOrd="0" destOrd="0" presId="urn:microsoft.com/office/officeart/2005/8/layout/vList2"/>
    <dgm:cxn modelId="{602624A8-FA18-4069-9083-9C3E4F4C6471}" type="presParOf" srcId="{30B948F0-EA30-4CD5-9FA2-E09A1D67D695}" destId="{A5F6A161-F165-4A30-A4B3-A0A1B57E0529}" srcOrd="1" destOrd="0" presId="urn:microsoft.com/office/officeart/2005/8/layout/vList2"/>
    <dgm:cxn modelId="{0297D175-A497-4DEB-ACA1-474F11AC1B38}" type="presParOf" srcId="{30B948F0-EA30-4CD5-9FA2-E09A1D67D695}" destId="{0C956307-1618-48C3-9FFB-8A4CEAD2B6B1}" srcOrd="2" destOrd="0" presId="urn:microsoft.com/office/officeart/2005/8/layout/vList2"/>
    <dgm:cxn modelId="{4F8A37B3-4BBF-4B84-8518-F9372A0518B9}" type="presParOf" srcId="{30B948F0-EA30-4CD5-9FA2-E09A1D67D695}" destId="{F79AFE79-871B-4D65-BBDE-E8D576FF44A0}" srcOrd="3" destOrd="0" presId="urn:microsoft.com/office/officeart/2005/8/layout/vList2"/>
    <dgm:cxn modelId="{88EE5E95-3BE7-4DBE-A5EC-1B32D663A104}" type="presParOf" srcId="{30B948F0-EA30-4CD5-9FA2-E09A1D67D695}" destId="{3DCDF1D9-1859-46C5-B869-4580F65DB4F7}" srcOrd="4" destOrd="0" presId="urn:microsoft.com/office/officeart/2005/8/layout/vList2"/>
    <dgm:cxn modelId="{A26E71F0-8B07-4F08-A64A-5A86302AFD92}" type="presParOf" srcId="{30B948F0-EA30-4CD5-9FA2-E09A1D67D695}" destId="{6C1653AE-ED37-4D1B-ADFF-560445A608F0}" srcOrd="5" destOrd="0" presId="urn:microsoft.com/office/officeart/2005/8/layout/vList2"/>
    <dgm:cxn modelId="{89892891-8FE9-4A3B-AB67-AEE7DB511053}" type="presParOf" srcId="{30B948F0-EA30-4CD5-9FA2-E09A1D67D695}" destId="{94903569-67D6-46E8-8E16-EC5F8E84C4F0}" srcOrd="6" destOrd="0" presId="urn:microsoft.com/office/officeart/2005/8/layout/vList2"/>
    <dgm:cxn modelId="{DEDB0175-7C34-45AA-B8CF-FCDE6077B2AF}" type="presParOf" srcId="{30B948F0-EA30-4CD5-9FA2-E09A1D67D695}" destId="{3375B70F-B558-40C0-A1CF-F89D3DD26075}" srcOrd="7" destOrd="0" presId="urn:microsoft.com/office/officeart/2005/8/layout/vList2"/>
    <dgm:cxn modelId="{12D8B655-A4B2-4826-8BA8-A5890F4F3C19}" type="presParOf" srcId="{30B948F0-EA30-4CD5-9FA2-E09A1D67D695}" destId="{C16F928D-40AF-4A7E-A3E3-ADD5A4AEA7C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66504B-5BBE-491C-838A-04F8CFD1F5B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353F377-91EE-450C-9398-34718231D217}">
      <dgm:prSet custT="1"/>
      <dgm:spPr/>
      <dgm:t>
        <a:bodyPr/>
        <a:lstStyle/>
        <a:p>
          <a:r>
            <a:rPr lang="en-US" sz="1600" b="1" dirty="0" err="1">
              <a:latin typeface="Montserrat" pitchFamily="2" charset="0"/>
            </a:rPr>
            <a:t>Tidtagningschef</a:t>
          </a:r>
          <a:br>
            <a:rPr lang="en-US" sz="1600" b="1" dirty="0">
              <a:latin typeface="Montserrat" pitchFamily="2" charset="0"/>
            </a:rPr>
          </a:br>
          <a:r>
            <a:rPr lang="en-US" sz="1600" b="0" dirty="0" err="1">
              <a:latin typeface="Montserrat" pitchFamily="2" charset="0"/>
            </a:rPr>
            <a:t>Ansvarar</a:t>
          </a:r>
          <a:r>
            <a:rPr lang="en-US" sz="1600" b="0" dirty="0">
              <a:latin typeface="Montserrat" pitchFamily="2" charset="0"/>
            </a:rPr>
            <a:t> </a:t>
          </a:r>
          <a:r>
            <a:rPr lang="en-US" sz="1600" b="0" dirty="0" err="1">
              <a:latin typeface="Montserrat" pitchFamily="2" charset="0"/>
            </a:rPr>
            <a:t>för</a:t>
          </a:r>
          <a:r>
            <a:rPr lang="en-US" sz="1600" b="0" dirty="0">
              <a:latin typeface="Montserrat" pitchFamily="2" charset="0"/>
            </a:rPr>
            <a:t> </a:t>
          </a:r>
          <a:r>
            <a:rPr lang="en-US" sz="1600" b="0" dirty="0" err="1">
              <a:latin typeface="Montserrat" pitchFamily="2" charset="0"/>
            </a:rPr>
            <a:t>att</a:t>
          </a:r>
          <a:r>
            <a:rPr lang="en-US" sz="1600" b="0" dirty="0">
              <a:latin typeface="Montserrat" pitchFamily="2" charset="0"/>
            </a:rPr>
            <a:t> </a:t>
          </a:r>
          <a:r>
            <a:rPr lang="en-US" sz="1600" b="0" dirty="0" err="1">
              <a:latin typeface="Montserrat" pitchFamily="2" charset="0"/>
            </a:rPr>
            <a:t>tidtagning</a:t>
          </a:r>
          <a:r>
            <a:rPr lang="en-US" sz="1600" b="0" dirty="0">
              <a:latin typeface="Montserrat" pitchFamily="2" charset="0"/>
            </a:rPr>
            <a:t> </a:t>
          </a:r>
          <a:r>
            <a:rPr lang="en-US" sz="1600" b="0" dirty="0" err="1">
              <a:latin typeface="Montserrat" pitchFamily="2" charset="0"/>
            </a:rPr>
            <a:t>sker</a:t>
          </a:r>
          <a:r>
            <a:rPr lang="en-US" sz="1600" b="0" dirty="0">
              <a:latin typeface="Montserrat" pitchFamily="2" charset="0"/>
            </a:rPr>
            <a:t> </a:t>
          </a:r>
          <a:r>
            <a:rPr lang="en-US" sz="1600" b="0" dirty="0" err="1">
              <a:latin typeface="Montserrat" pitchFamily="2" charset="0"/>
            </a:rPr>
            <a:t>på</a:t>
          </a:r>
          <a:r>
            <a:rPr lang="en-US" sz="1600" b="0" dirty="0">
              <a:latin typeface="Montserrat" pitchFamily="2" charset="0"/>
            </a:rPr>
            <a:t> </a:t>
          </a:r>
          <a:r>
            <a:rPr lang="en-US" sz="1600" b="0" dirty="0" err="1">
              <a:latin typeface="Montserrat" pitchFamily="2" charset="0"/>
            </a:rPr>
            <a:t>ett</a:t>
          </a:r>
          <a:r>
            <a:rPr lang="en-US" sz="1600" b="0" dirty="0">
              <a:latin typeface="Montserrat" pitchFamily="2" charset="0"/>
            </a:rPr>
            <a:t> </a:t>
          </a:r>
          <a:r>
            <a:rPr lang="en-US" sz="1600" b="0" dirty="0" err="1">
              <a:latin typeface="Montserrat" pitchFamily="2" charset="0"/>
            </a:rPr>
            <a:t>korrekt</a:t>
          </a:r>
          <a:r>
            <a:rPr lang="en-US" sz="1600" b="0" dirty="0">
              <a:latin typeface="Montserrat" pitchFamily="2" charset="0"/>
            </a:rPr>
            <a:t> </a:t>
          </a:r>
          <a:r>
            <a:rPr lang="en-US" sz="1600" b="0" dirty="0" err="1">
              <a:latin typeface="Montserrat" pitchFamily="2" charset="0"/>
            </a:rPr>
            <a:t>sätt</a:t>
          </a:r>
          <a:r>
            <a:rPr lang="en-US" sz="1600" b="0" dirty="0">
              <a:latin typeface="Montserrat" pitchFamily="2" charset="0"/>
            </a:rPr>
            <a:t>.</a:t>
          </a:r>
        </a:p>
      </dgm:t>
    </dgm:pt>
    <dgm:pt modelId="{618FCA79-D68C-4191-8631-C0404A55D765}" type="parTrans" cxnId="{C945558D-16DE-4161-B70B-32E3A68962CA}">
      <dgm:prSet/>
      <dgm:spPr/>
      <dgm:t>
        <a:bodyPr/>
        <a:lstStyle/>
        <a:p>
          <a:endParaRPr lang="en-US"/>
        </a:p>
      </dgm:t>
    </dgm:pt>
    <dgm:pt modelId="{6C351E61-F965-48C3-93D6-085B2CDFED17}" type="sibTrans" cxnId="{C945558D-16DE-4161-B70B-32E3A68962CA}">
      <dgm:prSet/>
      <dgm:spPr/>
      <dgm:t>
        <a:bodyPr/>
        <a:lstStyle/>
        <a:p>
          <a:endParaRPr lang="en-US"/>
        </a:p>
      </dgm:t>
    </dgm:pt>
    <dgm:pt modelId="{E30BABAA-422A-48DC-8B17-890A1668074F}">
      <dgm:prSet custT="1"/>
      <dgm:spPr/>
      <dgm:t>
        <a:bodyPr/>
        <a:lstStyle/>
        <a:p>
          <a:r>
            <a:rPr lang="en-US" sz="1600" b="1" dirty="0">
              <a:latin typeface="Montserrat" pitchFamily="2" charset="0"/>
            </a:rPr>
            <a:t>Starter</a:t>
          </a:r>
          <a:r>
            <a:rPr lang="en-US" sz="1600" dirty="0">
              <a:latin typeface="Montserrat" pitchFamily="2" charset="0"/>
            </a:rPr>
            <a:t> </a:t>
          </a:r>
          <a:br>
            <a:rPr lang="en-US" sz="1600" dirty="0">
              <a:latin typeface="Montserrat" pitchFamily="2" charset="0"/>
            </a:rPr>
          </a:br>
          <a:r>
            <a:rPr lang="en-US" sz="1600" dirty="0" err="1">
              <a:latin typeface="Montserrat" pitchFamily="2" charset="0"/>
            </a:rPr>
            <a:t>Bestämmer</a:t>
          </a:r>
          <a:r>
            <a:rPr lang="en-US" sz="1600" dirty="0">
              <a:latin typeface="Montserrat" pitchFamily="2" charset="0"/>
            </a:rPr>
            <a:t> </a:t>
          </a:r>
          <a:r>
            <a:rPr lang="en-US" sz="1600" dirty="0" err="1">
              <a:latin typeface="Montserrat" pitchFamily="2" charset="0"/>
            </a:rPr>
            <a:t>på</a:t>
          </a:r>
          <a:r>
            <a:rPr lang="en-US" sz="1600" dirty="0">
              <a:latin typeface="Montserrat" pitchFamily="2" charset="0"/>
            </a:rPr>
            <a:t> </a:t>
          </a:r>
          <a:r>
            <a:rPr lang="en-US" sz="1600" dirty="0" err="1">
              <a:latin typeface="Montserrat" pitchFamily="2" charset="0"/>
            </a:rPr>
            <a:t>startplattan</a:t>
          </a:r>
          <a:r>
            <a:rPr lang="en-US" sz="1600" dirty="0">
              <a:latin typeface="Montserrat" pitchFamily="2" charset="0"/>
            </a:rPr>
            <a:t>.</a:t>
          </a:r>
        </a:p>
      </dgm:t>
    </dgm:pt>
    <dgm:pt modelId="{431B8901-8FE1-4C0A-9686-60BA349CC975}" type="parTrans" cxnId="{67B78001-FDE2-4B3C-AA8D-6D044AFD99CC}">
      <dgm:prSet/>
      <dgm:spPr/>
      <dgm:t>
        <a:bodyPr/>
        <a:lstStyle/>
        <a:p>
          <a:endParaRPr lang="en-US"/>
        </a:p>
      </dgm:t>
    </dgm:pt>
    <dgm:pt modelId="{3624903A-97E5-4282-80F2-DAC796F4440B}" type="sibTrans" cxnId="{67B78001-FDE2-4B3C-AA8D-6D044AFD99CC}">
      <dgm:prSet/>
      <dgm:spPr/>
      <dgm:t>
        <a:bodyPr/>
        <a:lstStyle/>
        <a:p>
          <a:endParaRPr lang="en-US"/>
        </a:p>
      </dgm:t>
    </dgm:pt>
    <dgm:pt modelId="{F04414B2-9255-4FA7-B066-2A99F59C527C}">
      <dgm:prSet custT="1"/>
      <dgm:spPr/>
      <dgm:t>
        <a:bodyPr/>
        <a:lstStyle/>
        <a:p>
          <a:r>
            <a:rPr lang="en-US" sz="1600" b="1" dirty="0" err="1">
              <a:latin typeface="Montserrat" pitchFamily="2" charset="0"/>
            </a:rPr>
            <a:t>Miljöansvarig</a:t>
          </a:r>
          <a:br>
            <a:rPr lang="en-US" sz="1600" b="1" dirty="0">
              <a:latin typeface="Montserrat" pitchFamily="2" charset="0"/>
            </a:rPr>
          </a:br>
          <a:r>
            <a:rPr lang="en-US" sz="1600" b="0" dirty="0" err="1">
              <a:latin typeface="Montserrat" pitchFamily="2" charset="0"/>
            </a:rPr>
            <a:t>Ansvarar</a:t>
          </a:r>
          <a:r>
            <a:rPr lang="en-US" sz="1600" b="0" dirty="0">
              <a:latin typeface="Montserrat" pitchFamily="2" charset="0"/>
            </a:rPr>
            <a:t> </a:t>
          </a:r>
          <a:r>
            <a:rPr lang="en-US" sz="1600" b="0" dirty="0" err="1">
              <a:latin typeface="Montserrat" pitchFamily="2" charset="0"/>
            </a:rPr>
            <a:t>för</a:t>
          </a:r>
          <a:r>
            <a:rPr lang="en-US" sz="1600" b="0" dirty="0">
              <a:latin typeface="Montserrat" pitchFamily="2" charset="0"/>
            </a:rPr>
            <a:t> </a:t>
          </a:r>
          <a:r>
            <a:rPr lang="en-US" sz="1600" b="0" dirty="0" err="1">
              <a:latin typeface="Montserrat" pitchFamily="2" charset="0"/>
            </a:rPr>
            <a:t>miljön</a:t>
          </a:r>
          <a:r>
            <a:rPr lang="en-US" sz="1600" b="0" dirty="0">
              <a:latin typeface="Montserrat" pitchFamily="2" charset="0"/>
            </a:rPr>
            <a:t> under </a:t>
          </a:r>
          <a:r>
            <a:rPr lang="en-US" sz="1600" b="0" dirty="0" err="1">
              <a:latin typeface="Montserrat" pitchFamily="2" charset="0"/>
            </a:rPr>
            <a:t>tävling</a:t>
          </a:r>
          <a:r>
            <a:rPr lang="en-US" sz="1600" b="0" dirty="0">
              <a:latin typeface="Montserrat" pitchFamily="2" charset="0"/>
            </a:rPr>
            <a:t> </a:t>
          </a:r>
          <a:r>
            <a:rPr lang="en-US" sz="1600" b="0" dirty="0" err="1">
              <a:latin typeface="Montserrat" pitchFamily="2" charset="0"/>
            </a:rPr>
            <a:t>och</a:t>
          </a:r>
          <a:r>
            <a:rPr lang="en-US" sz="1600" b="0" dirty="0">
              <a:latin typeface="Montserrat" pitchFamily="2" charset="0"/>
            </a:rPr>
            <a:t> </a:t>
          </a:r>
          <a:r>
            <a:rPr lang="en-US" sz="1600" b="0" dirty="0" err="1">
              <a:latin typeface="Montserrat" pitchFamily="2" charset="0"/>
            </a:rPr>
            <a:t>på</a:t>
          </a:r>
          <a:r>
            <a:rPr lang="en-US" sz="1600" b="0" dirty="0">
              <a:latin typeface="Montserrat" pitchFamily="2" charset="0"/>
            </a:rPr>
            <a:t> </a:t>
          </a:r>
          <a:r>
            <a:rPr lang="en-US" sz="1600" b="0" dirty="0" err="1">
              <a:latin typeface="Montserrat" pitchFamily="2" charset="0"/>
            </a:rPr>
            <a:t>banan</a:t>
          </a:r>
          <a:r>
            <a:rPr lang="en-US" sz="1600" b="0" dirty="0">
              <a:latin typeface="Montserrat" pitchFamily="2" charset="0"/>
            </a:rPr>
            <a:t>.</a:t>
          </a:r>
        </a:p>
      </dgm:t>
    </dgm:pt>
    <dgm:pt modelId="{17CFEEE7-F0C6-44F8-83DD-F7E8BBE594CC}" type="parTrans" cxnId="{4D85ACE8-4067-470C-95C5-EF8090D14097}">
      <dgm:prSet/>
      <dgm:spPr/>
      <dgm:t>
        <a:bodyPr/>
        <a:lstStyle/>
        <a:p>
          <a:endParaRPr lang="en-US"/>
        </a:p>
      </dgm:t>
    </dgm:pt>
    <dgm:pt modelId="{9322C089-5882-4034-9A0B-2ADDC68A32C6}" type="sibTrans" cxnId="{4D85ACE8-4067-470C-95C5-EF8090D14097}">
      <dgm:prSet/>
      <dgm:spPr/>
      <dgm:t>
        <a:bodyPr/>
        <a:lstStyle/>
        <a:p>
          <a:endParaRPr lang="en-US"/>
        </a:p>
      </dgm:t>
    </dgm:pt>
    <dgm:pt modelId="{B58AB6AB-10D0-4AE9-81A9-79C812067D75}">
      <dgm:prSet custT="1"/>
      <dgm:spPr/>
      <dgm:t>
        <a:bodyPr/>
        <a:lstStyle/>
        <a:p>
          <a:r>
            <a:rPr lang="en-US" sz="1400" b="1" dirty="0">
              <a:latin typeface="Montserrat" pitchFamily="2" charset="0"/>
            </a:rPr>
            <a:t>Svemo Supervisor/ SBF </a:t>
          </a:r>
          <a:r>
            <a:rPr lang="en-US" sz="1400" b="1" dirty="0" err="1">
              <a:latin typeface="Montserrat" pitchFamily="2" charset="0"/>
            </a:rPr>
            <a:t>Domare</a:t>
          </a:r>
          <a:br>
            <a:rPr lang="en-US" sz="1400" b="1" dirty="0">
              <a:latin typeface="Montserrat" pitchFamily="2" charset="0"/>
            </a:rPr>
          </a:br>
          <a:r>
            <a:rPr lang="en-US" sz="1400" dirty="0" err="1">
              <a:latin typeface="Montserrat" pitchFamily="2" charset="0"/>
            </a:rPr>
            <a:t>Svemos</a:t>
          </a:r>
          <a:r>
            <a:rPr lang="en-US" sz="1400" dirty="0">
              <a:latin typeface="Montserrat" pitchFamily="2" charset="0"/>
            </a:rPr>
            <a:t>/SBFs </a:t>
          </a:r>
          <a:r>
            <a:rPr lang="en-US" sz="1400" dirty="0" err="1">
              <a:latin typeface="Montserrat" pitchFamily="2" charset="0"/>
            </a:rPr>
            <a:t>kontrollant</a:t>
          </a:r>
          <a:r>
            <a:rPr lang="en-US" sz="1400" dirty="0">
              <a:latin typeface="Montserrat" pitchFamily="2" charset="0"/>
            </a:rPr>
            <a:t> </a:t>
          </a:r>
          <a:r>
            <a:rPr lang="en-US" sz="1400" dirty="0" err="1">
              <a:latin typeface="Montserrat" pitchFamily="2" charset="0"/>
            </a:rPr>
            <a:t>på</a:t>
          </a:r>
          <a:r>
            <a:rPr lang="en-US" sz="1400" dirty="0">
              <a:latin typeface="Montserrat" pitchFamily="2" charset="0"/>
            </a:rPr>
            <a:t> </a:t>
          </a:r>
          <a:r>
            <a:rPr lang="en-US" sz="1400" dirty="0" err="1">
              <a:latin typeface="Montserrat" pitchFamily="2" charset="0"/>
            </a:rPr>
            <a:t>tävlingen</a:t>
          </a:r>
          <a:r>
            <a:rPr lang="en-US" sz="1400" dirty="0">
              <a:latin typeface="Montserrat" pitchFamily="2" charset="0"/>
            </a:rPr>
            <a:t>, </a:t>
          </a:r>
          <a:r>
            <a:rPr lang="en-US" sz="1400" dirty="0" err="1">
              <a:latin typeface="Montserrat" pitchFamily="2" charset="0"/>
            </a:rPr>
            <a:t>kontrollerar</a:t>
          </a:r>
          <a:r>
            <a:rPr lang="en-US" sz="1400" dirty="0">
              <a:latin typeface="Montserrat" pitchFamily="2" charset="0"/>
            </a:rPr>
            <a:t> </a:t>
          </a:r>
          <a:r>
            <a:rPr lang="en-US" sz="1400" dirty="0" err="1">
              <a:latin typeface="Montserrat" pitchFamily="2" charset="0"/>
            </a:rPr>
            <a:t>att</a:t>
          </a:r>
          <a:r>
            <a:rPr lang="en-US" sz="1400" dirty="0">
              <a:latin typeface="Montserrat" pitchFamily="2" charset="0"/>
            </a:rPr>
            <a:t> </a:t>
          </a:r>
          <a:r>
            <a:rPr lang="en-US" sz="1400" dirty="0" err="1">
              <a:latin typeface="Montserrat" pitchFamily="2" charset="0"/>
            </a:rPr>
            <a:t>alla</a:t>
          </a:r>
          <a:r>
            <a:rPr lang="en-US" sz="1400" dirty="0">
              <a:latin typeface="Montserrat" pitchFamily="2" charset="0"/>
            </a:rPr>
            <a:t> </a:t>
          </a:r>
          <a:r>
            <a:rPr lang="en-US" sz="1400" dirty="0" err="1">
              <a:latin typeface="Montserrat" pitchFamily="2" charset="0"/>
            </a:rPr>
            <a:t>tillstånd</a:t>
          </a:r>
          <a:r>
            <a:rPr lang="en-US" sz="1400" dirty="0">
              <a:latin typeface="Montserrat" pitchFamily="2" charset="0"/>
            </a:rPr>
            <a:t> </a:t>
          </a:r>
          <a:r>
            <a:rPr lang="en-US" sz="1400" dirty="0" err="1">
              <a:latin typeface="Montserrat" pitchFamily="2" charset="0"/>
            </a:rPr>
            <a:t>finns</a:t>
          </a:r>
          <a:r>
            <a:rPr lang="en-US" sz="1400" dirty="0">
              <a:latin typeface="Montserrat" pitchFamily="2" charset="0"/>
            </a:rPr>
            <a:t> </a:t>
          </a:r>
          <a:r>
            <a:rPr lang="en-US" sz="1400" dirty="0" err="1">
              <a:latin typeface="Montserrat" pitchFamily="2" charset="0"/>
            </a:rPr>
            <a:t>och</a:t>
          </a:r>
          <a:r>
            <a:rPr lang="en-US" sz="1400" dirty="0">
              <a:latin typeface="Montserrat" pitchFamily="2" charset="0"/>
            </a:rPr>
            <a:t> </a:t>
          </a:r>
          <a:r>
            <a:rPr lang="en-US" sz="1400" dirty="0" err="1">
              <a:latin typeface="Montserrat" pitchFamily="2" charset="0"/>
            </a:rPr>
            <a:t>att</a:t>
          </a:r>
          <a:r>
            <a:rPr lang="en-US" sz="1400" dirty="0">
              <a:latin typeface="Montserrat" pitchFamily="2" charset="0"/>
            </a:rPr>
            <a:t> </a:t>
          </a:r>
          <a:r>
            <a:rPr lang="en-US" sz="1400" dirty="0" err="1">
              <a:latin typeface="Montserrat" pitchFamily="2" charset="0"/>
            </a:rPr>
            <a:t>aktuella</a:t>
          </a:r>
          <a:r>
            <a:rPr lang="en-US" sz="1400" dirty="0">
              <a:latin typeface="Montserrat" pitchFamily="2" charset="0"/>
            </a:rPr>
            <a:t> </a:t>
          </a:r>
          <a:r>
            <a:rPr lang="en-US" sz="1400" dirty="0" err="1">
              <a:latin typeface="Montserrat" pitchFamily="2" charset="0"/>
            </a:rPr>
            <a:t>regelverk</a:t>
          </a:r>
          <a:r>
            <a:rPr lang="en-US" sz="1400" dirty="0">
              <a:latin typeface="Montserrat" pitchFamily="2" charset="0"/>
            </a:rPr>
            <a:t> </a:t>
          </a:r>
          <a:r>
            <a:rPr lang="en-US" sz="1400" dirty="0" err="1">
              <a:latin typeface="Montserrat" pitchFamily="2" charset="0"/>
            </a:rPr>
            <a:t>följs</a:t>
          </a:r>
          <a:r>
            <a:rPr lang="en-US" sz="1400" dirty="0">
              <a:latin typeface="Montserrat" pitchFamily="2" charset="0"/>
            </a:rPr>
            <a:t>.</a:t>
          </a:r>
        </a:p>
      </dgm:t>
    </dgm:pt>
    <dgm:pt modelId="{EBE2AFD7-184A-4E4B-91FC-04DF16912008}" type="parTrans" cxnId="{46F170AB-2164-4F6C-8794-54924CDC66DD}">
      <dgm:prSet/>
      <dgm:spPr/>
      <dgm:t>
        <a:bodyPr/>
        <a:lstStyle/>
        <a:p>
          <a:endParaRPr lang="en-US"/>
        </a:p>
      </dgm:t>
    </dgm:pt>
    <dgm:pt modelId="{95298685-49BD-494B-BB0C-C1064530899C}" type="sibTrans" cxnId="{46F170AB-2164-4F6C-8794-54924CDC66DD}">
      <dgm:prSet/>
      <dgm:spPr/>
      <dgm:t>
        <a:bodyPr/>
        <a:lstStyle/>
        <a:p>
          <a:endParaRPr lang="en-US"/>
        </a:p>
      </dgm:t>
    </dgm:pt>
    <dgm:pt modelId="{C00A7665-A449-4AF8-95A5-D070AA367A2A}">
      <dgm:prSet custT="1"/>
      <dgm:spPr/>
      <dgm:t>
        <a:bodyPr/>
        <a:lstStyle/>
        <a:p>
          <a:r>
            <a:rPr lang="en-US" sz="1600" b="1" dirty="0" err="1">
              <a:latin typeface="Montserrat" pitchFamily="2" charset="0"/>
            </a:rPr>
            <a:t>Grentekniker</a:t>
          </a:r>
          <a:br>
            <a:rPr lang="en-US" sz="1600" b="1" dirty="0">
              <a:latin typeface="Montserrat" pitchFamily="2" charset="0"/>
            </a:rPr>
          </a:br>
          <a:r>
            <a:rPr lang="en-US" sz="1600" dirty="0" err="1">
              <a:latin typeface="Montserrat" pitchFamily="2" charset="0"/>
            </a:rPr>
            <a:t>Ansvarar</a:t>
          </a:r>
          <a:r>
            <a:rPr lang="en-US" sz="1600" dirty="0">
              <a:latin typeface="Montserrat" pitchFamily="2" charset="0"/>
            </a:rPr>
            <a:t> för </a:t>
          </a:r>
          <a:r>
            <a:rPr lang="en-US" sz="1600" dirty="0" err="1">
              <a:latin typeface="Montserrat" pitchFamily="2" charset="0"/>
            </a:rPr>
            <a:t>övriga</a:t>
          </a:r>
          <a:r>
            <a:rPr lang="en-US" sz="1600" dirty="0">
              <a:latin typeface="Montserrat" pitchFamily="2" charset="0"/>
            </a:rPr>
            <a:t> </a:t>
          </a:r>
          <a:r>
            <a:rPr lang="en-US" sz="1600" dirty="0" err="1">
              <a:latin typeface="Montserrat" pitchFamily="2" charset="0"/>
            </a:rPr>
            <a:t>tekniker</a:t>
          </a:r>
          <a:r>
            <a:rPr lang="en-US" sz="1600" dirty="0">
              <a:latin typeface="Montserrat" pitchFamily="2" charset="0"/>
            </a:rPr>
            <a:t> </a:t>
          </a:r>
          <a:r>
            <a:rPr lang="en-US" sz="1600" dirty="0" err="1">
              <a:latin typeface="Montserrat" pitchFamily="2" charset="0"/>
            </a:rPr>
            <a:t>och</a:t>
          </a:r>
          <a:r>
            <a:rPr lang="en-US" sz="1600" dirty="0">
              <a:latin typeface="Montserrat" pitchFamily="2" charset="0"/>
            </a:rPr>
            <a:t> </a:t>
          </a:r>
          <a:r>
            <a:rPr lang="en-US" sz="1600" dirty="0" err="1">
              <a:latin typeface="Montserrat" pitchFamily="2" charset="0"/>
            </a:rPr>
            <a:t>besvarar</a:t>
          </a:r>
          <a:r>
            <a:rPr lang="en-US" sz="1600" dirty="0">
              <a:latin typeface="Montserrat" pitchFamily="2" charset="0"/>
            </a:rPr>
            <a:t> </a:t>
          </a:r>
          <a:r>
            <a:rPr lang="en-US" sz="1600" dirty="0" err="1">
              <a:latin typeface="Montserrat" pitchFamily="2" charset="0"/>
            </a:rPr>
            <a:t>tekniska</a:t>
          </a:r>
          <a:r>
            <a:rPr lang="en-US" sz="1600" dirty="0">
              <a:latin typeface="Montserrat" pitchFamily="2" charset="0"/>
            </a:rPr>
            <a:t> </a:t>
          </a:r>
          <a:r>
            <a:rPr lang="en-US" sz="1600" dirty="0" err="1">
              <a:latin typeface="Montserrat" pitchFamily="2" charset="0"/>
            </a:rPr>
            <a:t>frågor</a:t>
          </a:r>
          <a:r>
            <a:rPr lang="en-US" sz="1600" dirty="0">
              <a:latin typeface="Montserrat" pitchFamily="2" charset="0"/>
            </a:rPr>
            <a:t>.</a:t>
          </a:r>
        </a:p>
      </dgm:t>
    </dgm:pt>
    <dgm:pt modelId="{084AF60C-02EE-4BEB-865C-12198BF33F64}" type="parTrans" cxnId="{F24CA09B-0FC1-4689-8F42-F6A7996E9F21}">
      <dgm:prSet/>
      <dgm:spPr/>
      <dgm:t>
        <a:bodyPr/>
        <a:lstStyle/>
        <a:p>
          <a:endParaRPr lang="en-US"/>
        </a:p>
      </dgm:t>
    </dgm:pt>
    <dgm:pt modelId="{0D9AFF41-BFD3-4E18-AD8A-5C77CD85A150}" type="sibTrans" cxnId="{F24CA09B-0FC1-4689-8F42-F6A7996E9F21}">
      <dgm:prSet/>
      <dgm:spPr/>
      <dgm:t>
        <a:bodyPr/>
        <a:lstStyle/>
        <a:p>
          <a:endParaRPr lang="en-US"/>
        </a:p>
      </dgm:t>
    </dgm:pt>
    <dgm:pt modelId="{43392892-4C27-4E5C-AF48-72C592B8E5EE}">
      <dgm:prSet custT="1"/>
      <dgm:spPr/>
      <dgm:t>
        <a:bodyPr/>
        <a:lstStyle/>
        <a:p>
          <a:r>
            <a:rPr lang="sv-SE" sz="1600" b="1" dirty="0">
              <a:latin typeface="Montserrat" pitchFamily="2" charset="0"/>
            </a:rPr>
            <a:t>Speaker</a:t>
          </a:r>
          <a:br>
            <a:rPr lang="sv-SE" sz="1600" b="1" dirty="0">
              <a:latin typeface="Montserrat" pitchFamily="2" charset="0"/>
            </a:rPr>
          </a:br>
          <a:r>
            <a:rPr lang="sv-SE" sz="1600" b="0" dirty="0">
              <a:latin typeface="Montserrat" pitchFamily="2" charset="0"/>
            </a:rPr>
            <a:t>Informerar publik och tävlingsdeltagare om tävlingen och exempelvis starttider.</a:t>
          </a:r>
        </a:p>
      </dgm:t>
    </dgm:pt>
    <dgm:pt modelId="{FDD7AD0A-9B22-4B5E-A8B9-435ED0EEF925}" type="parTrans" cxnId="{7F0B6426-7668-4652-944B-A497A09B6EDE}">
      <dgm:prSet/>
      <dgm:spPr/>
      <dgm:t>
        <a:bodyPr/>
        <a:lstStyle/>
        <a:p>
          <a:endParaRPr lang="sv-SE"/>
        </a:p>
      </dgm:t>
    </dgm:pt>
    <dgm:pt modelId="{51CA2C51-19CC-4AE7-84CB-607DC1A4A8BD}" type="sibTrans" cxnId="{7F0B6426-7668-4652-944B-A497A09B6EDE}">
      <dgm:prSet/>
      <dgm:spPr/>
      <dgm:t>
        <a:bodyPr/>
        <a:lstStyle/>
        <a:p>
          <a:endParaRPr lang="sv-SE"/>
        </a:p>
      </dgm:t>
    </dgm:pt>
    <dgm:pt modelId="{1BC4CF76-BDDC-47A9-8424-362E751CEC83}" type="pres">
      <dgm:prSet presAssocID="{1F66504B-5BBE-491C-838A-04F8CFD1F5BE}" presName="linear" presStyleCnt="0">
        <dgm:presLayoutVars>
          <dgm:animLvl val="lvl"/>
          <dgm:resizeHandles val="exact"/>
        </dgm:presLayoutVars>
      </dgm:prSet>
      <dgm:spPr/>
    </dgm:pt>
    <dgm:pt modelId="{031FEBE0-4E17-49B3-A343-67B9A2DCFC73}" type="pres">
      <dgm:prSet presAssocID="{5353F377-91EE-450C-9398-34718231D217}" presName="parentText" presStyleLbl="node1" presStyleIdx="0" presStyleCnt="6">
        <dgm:presLayoutVars>
          <dgm:chMax val="0"/>
          <dgm:bulletEnabled val="1"/>
        </dgm:presLayoutVars>
      </dgm:prSet>
      <dgm:spPr/>
    </dgm:pt>
    <dgm:pt modelId="{CB4C70E4-3D7F-40F4-8724-D82ADAC5D53B}" type="pres">
      <dgm:prSet presAssocID="{6C351E61-F965-48C3-93D6-085B2CDFED17}" presName="spacer" presStyleCnt="0"/>
      <dgm:spPr/>
    </dgm:pt>
    <dgm:pt modelId="{0B86C3EE-6462-47DA-8F19-CA6B56FD7C49}" type="pres">
      <dgm:prSet presAssocID="{E30BABAA-422A-48DC-8B17-890A1668074F}" presName="parentText" presStyleLbl="node1" presStyleIdx="1" presStyleCnt="6">
        <dgm:presLayoutVars>
          <dgm:chMax val="0"/>
          <dgm:bulletEnabled val="1"/>
        </dgm:presLayoutVars>
      </dgm:prSet>
      <dgm:spPr/>
    </dgm:pt>
    <dgm:pt modelId="{2AE323A4-C852-4223-936F-33F08158E085}" type="pres">
      <dgm:prSet presAssocID="{3624903A-97E5-4282-80F2-DAC796F4440B}" presName="spacer" presStyleCnt="0"/>
      <dgm:spPr/>
    </dgm:pt>
    <dgm:pt modelId="{C0BB2559-1407-42A7-9AF7-0DFF128B5116}" type="pres">
      <dgm:prSet presAssocID="{F04414B2-9255-4FA7-B066-2A99F59C527C}" presName="parentText" presStyleLbl="node1" presStyleIdx="2" presStyleCnt="6">
        <dgm:presLayoutVars>
          <dgm:chMax val="0"/>
          <dgm:bulletEnabled val="1"/>
        </dgm:presLayoutVars>
      </dgm:prSet>
      <dgm:spPr/>
    </dgm:pt>
    <dgm:pt modelId="{8C8E503E-2F55-42B0-BFB6-D0B5FF15B5D9}" type="pres">
      <dgm:prSet presAssocID="{9322C089-5882-4034-9A0B-2ADDC68A32C6}" presName="spacer" presStyleCnt="0"/>
      <dgm:spPr/>
    </dgm:pt>
    <dgm:pt modelId="{41EE91B1-33A7-4FAC-AEE4-AA9F7B66728F}" type="pres">
      <dgm:prSet presAssocID="{B58AB6AB-10D0-4AE9-81A9-79C812067D75}" presName="parentText" presStyleLbl="node1" presStyleIdx="3" presStyleCnt="6">
        <dgm:presLayoutVars>
          <dgm:chMax val="0"/>
          <dgm:bulletEnabled val="1"/>
        </dgm:presLayoutVars>
      </dgm:prSet>
      <dgm:spPr/>
    </dgm:pt>
    <dgm:pt modelId="{9293D389-40BA-4D36-BEB1-907546BA2C83}" type="pres">
      <dgm:prSet presAssocID="{95298685-49BD-494B-BB0C-C1064530899C}" presName="spacer" presStyleCnt="0"/>
      <dgm:spPr/>
    </dgm:pt>
    <dgm:pt modelId="{C46F447B-A399-4FAA-BE65-8FF4109CCDFA}" type="pres">
      <dgm:prSet presAssocID="{C00A7665-A449-4AF8-95A5-D070AA367A2A}" presName="parentText" presStyleLbl="node1" presStyleIdx="4" presStyleCnt="6">
        <dgm:presLayoutVars>
          <dgm:chMax val="0"/>
          <dgm:bulletEnabled val="1"/>
        </dgm:presLayoutVars>
      </dgm:prSet>
      <dgm:spPr/>
    </dgm:pt>
    <dgm:pt modelId="{4213F544-70D4-402A-9806-0EABAADA4EA7}" type="pres">
      <dgm:prSet presAssocID="{0D9AFF41-BFD3-4E18-AD8A-5C77CD85A150}" presName="spacer" presStyleCnt="0"/>
      <dgm:spPr/>
    </dgm:pt>
    <dgm:pt modelId="{E0276C0F-1F26-43A7-8FEF-067BFC5F47F7}" type="pres">
      <dgm:prSet presAssocID="{43392892-4C27-4E5C-AF48-72C592B8E5EE}" presName="parentText" presStyleLbl="node1" presStyleIdx="5" presStyleCnt="6">
        <dgm:presLayoutVars>
          <dgm:chMax val="0"/>
          <dgm:bulletEnabled val="1"/>
        </dgm:presLayoutVars>
      </dgm:prSet>
      <dgm:spPr/>
    </dgm:pt>
  </dgm:ptLst>
  <dgm:cxnLst>
    <dgm:cxn modelId="{67B78001-FDE2-4B3C-AA8D-6D044AFD99CC}" srcId="{1F66504B-5BBE-491C-838A-04F8CFD1F5BE}" destId="{E30BABAA-422A-48DC-8B17-890A1668074F}" srcOrd="1" destOrd="0" parTransId="{431B8901-8FE1-4C0A-9686-60BA349CC975}" sibTransId="{3624903A-97E5-4282-80F2-DAC796F4440B}"/>
    <dgm:cxn modelId="{9B096F1A-B13D-4182-9736-3A43BA34BA86}" type="presOf" srcId="{C00A7665-A449-4AF8-95A5-D070AA367A2A}" destId="{C46F447B-A399-4FAA-BE65-8FF4109CCDFA}" srcOrd="0" destOrd="0" presId="urn:microsoft.com/office/officeart/2005/8/layout/vList2"/>
    <dgm:cxn modelId="{7F0B6426-7668-4652-944B-A497A09B6EDE}" srcId="{1F66504B-5BBE-491C-838A-04F8CFD1F5BE}" destId="{43392892-4C27-4E5C-AF48-72C592B8E5EE}" srcOrd="5" destOrd="0" parTransId="{FDD7AD0A-9B22-4B5E-A8B9-435ED0EEF925}" sibTransId="{51CA2C51-19CC-4AE7-84CB-607DC1A4A8BD}"/>
    <dgm:cxn modelId="{19041A35-83E8-47E5-9AB5-9E0894E7CD17}" type="presOf" srcId="{B58AB6AB-10D0-4AE9-81A9-79C812067D75}" destId="{41EE91B1-33A7-4FAC-AEE4-AA9F7B66728F}" srcOrd="0" destOrd="0" presId="urn:microsoft.com/office/officeart/2005/8/layout/vList2"/>
    <dgm:cxn modelId="{C2D05168-D53A-4D02-8308-9246DD29123F}" type="presOf" srcId="{F04414B2-9255-4FA7-B066-2A99F59C527C}" destId="{C0BB2559-1407-42A7-9AF7-0DFF128B5116}" srcOrd="0" destOrd="0" presId="urn:microsoft.com/office/officeart/2005/8/layout/vList2"/>
    <dgm:cxn modelId="{C945558D-16DE-4161-B70B-32E3A68962CA}" srcId="{1F66504B-5BBE-491C-838A-04F8CFD1F5BE}" destId="{5353F377-91EE-450C-9398-34718231D217}" srcOrd="0" destOrd="0" parTransId="{618FCA79-D68C-4191-8631-C0404A55D765}" sibTransId="{6C351E61-F965-48C3-93D6-085B2CDFED17}"/>
    <dgm:cxn modelId="{086DC499-C283-4FBE-82D3-DC3BEB18FA9F}" type="presOf" srcId="{43392892-4C27-4E5C-AF48-72C592B8E5EE}" destId="{E0276C0F-1F26-43A7-8FEF-067BFC5F47F7}" srcOrd="0" destOrd="0" presId="urn:microsoft.com/office/officeart/2005/8/layout/vList2"/>
    <dgm:cxn modelId="{F24CA09B-0FC1-4689-8F42-F6A7996E9F21}" srcId="{1F66504B-5BBE-491C-838A-04F8CFD1F5BE}" destId="{C00A7665-A449-4AF8-95A5-D070AA367A2A}" srcOrd="4" destOrd="0" parTransId="{084AF60C-02EE-4BEB-865C-12198BF33F64}" sibTransId="{0D9AFF41-BFD3-4E18-AD8A-5C77CD85A150}"/>
    <dgm:cxn modelId="{46F170AB-2164-4F6C-8794-54924CDC66DD}" srcId="{1F66504B-5BBE-491C-838A-04F8CFD1F5BE}" destId="{B58AB6AB-10D0-4AE9-81A9-79C812067D75}" srcOrd="3" destOrd="0" parTransId="{EBE2AFD7-184A-4E4B-91FC-04DF16912008}" sibTransId="{95298685-49BD-494B-BB0C-C1064530899C}"/>
    <dgm:cxn modelId="{7CE940B6-B773-44A3-89B0-BE6070E21D96}" type="presOf" srcId="{E30BABAA-422A-48DC-8B17-890A1668074F}" destId="{0B86C3EE-6462-47DA-8F19-CA6B56FD7C49}" srcOrd="0" destOrd="0" presId="urn:microsoft.com/office/officeart/2005/8/layout/vList2"/>
    <dgm:cxn modelId="{22A88AC0-6850-43E2-98E4-0691E887545B}" type="presOf" srcId="{5353F377-91EE-450C-9398-34718231D217}" destId="{031FEBE0-4E17-49B3-A343-67B9A2DCFC73}" srcOrd="0" destOrd="0" presId="urn:microsoft.com/office/officeart/2005/8/layout/vList2"/>
    <dgm:cxn modelId="{D922FFC4-55F7-4C64-90A6-15761B6D5234}" type="presOf" srcId="{1F66504B-5BBE-491C-838A-04F8CFD1F5BE}" destId="{1BC4CF76-BDDC-47A9-8424-362E751CEC83}" srcOrd="0" destOrd="0" presId="urn:microsoft.com/office/officeart/2005/8/layout/vList2"/>
    <dgm:cxn modelId="{4D85ACE8-4067-470C-95C5-EF8090D14097}" srcId="{1F66504B-5BBE-491C-838A-04F8CFD1F5BE}" destId="{F04414B2-9255-4FA7-B066-2A99F59C527C}" srcOrd="2" destOrd="0" parTransId="{17CFEEE7-F0C6-44F8-83DD-F7E8BBE594CC}" sibTransId="{9322C089-5882-4034-9A0B-2ADDC68A32C6}"/>
    <dgm:cxn modelId="{2836DE51-9360-41AE-9AC7-0B62BD079987}" type="presParOf" srcId="{1BC4CF76-BDDC-47A9-8424-362E751CEC83}" destId="{031FEBE0-4E17-49B3-A343-67B9A2DCFC73}" srcOrd="0" destOrd="0" presId="urn:microsoft.com/office/officeart/2005/8/layout/vList2"/>
    <dgm:cxn modelId="{744A15F8-C285-4276-84B3-276A6A2C75B6}" type="presParOf" srcId="{1BC4CF76-BDDC-47A9-8424-362E751CEC83}" destId="{CB4C70E4-3D7F-40F4-8724-D82ADAC5D53B}" srcOrd="1" destOrd="0" presId="urn:microsoft.com/office/officeart/2005/8/layout/vList2"/>
    <dgm:cxn modelId="{C51FE56F-F7B7-4126-B9DF-DD6005B0DEA2}" type="presParOf" srcId="{1BC4CF76-BDDC-47A9-8424-362E751CEC83}" destId="{0B86C3EE-6462-47DA-8F19-CA6B56FD7C49}" srcOrd="2" destOrd="0" presId="urn:microsoft.com/office/officeart/2005/8/layout/vList2"/>
    <dgm:cxn modelId="{905991E8-E9A4-40D4-9CD0-795EEAE68A9B}" type="presParOf" srcId="{1BC4CF76-BDDC-47A9-8424-362E751CEC83}" destId="{2AE323A4-C852-4223-936F-33F08158E085}" srcOrd="3" destOrd="0" presId="urn:microsoft.com/office/officeart/2005/8/layout/vList2"/>
    <dgm:cxn modelId="{51430D93-348A-4283-8DF9-80200FD8EDB1}" type="presParOf" srcId="{1BC4CF76-BDDC-47A9-8424-362E751CEC83}" destId="{C0BB2559-1407-42A7-9AF7-0DFF128B5116}" srcOrd="4" destOrd="0" presId="urn:microsoft.com/office/officeart/2005/8/layout/vList2"/>
    <dgm:cxn modelId="{96021F96-40DF-493C-AB48-7FA6531D0A83}" type="presParOf" srcId="{1BC4CF76-BDDC-47A9-8424-362E751CEC83}" destId="{8C8E503E-2F55-42B0-BFB6-D0B5FF15B5D9}" srcOrd="5" destOrd="0" presId="urn:microsoft.com/office/officeart/2005/8/layout/vList2"/>
    <dgm:cxn modelId="{21F0CAB9-6BF7-4E75-B32A-1BD918F12DEA}" type="presParOf" srcId="{1BC4CF76-BDDC-47A9-8424-362E751CEC83}" destId="{41EE91B1-33A7-4FAC-AEE4-AA9F7B66728F}" srcOrd="6" destOrd="0" presId="urn:microsoft.com/office/officeart/2005/8/layout/vList2"/>
    <dgm:cxn modelId="{5E6F8DF5-E52C-44E0-A5F7-506E087E3A97}" type="presParOf" srcId="{1BC4CF76-BDDC-47A9-8424-362E751CEC83}" destId="{9293D389-40BA-4D36-BEB1-907546BA2C83}" srcOrd="7" destOrd="0" presId="urn:microsoft.com/office/officeart/2005/8/layout/vList2"/>
    <dgm:cxn modelId="{3461C804-03F6-4C01-AAF7-8033A273C9F1}" type="presParOf" srcId="{1BC4CF76-BDDC-47A9-8424-362E751CEC83}" destId="{C46F447B-A399-4FAA-BE65-8FF4109CCDFA}" srcOrd="8" destOrd="0" presId="urn:microsoft.com/office/officeart/2005/8/layout/vList2"/>
    <dgm:cxn modelId="{C313465C-046D-4C2F-BE05-028B1134811E}" type="presParOf" srcId="{1BC4CF76-BDDC-47A9-8424-362E751CEC83}" destId="{4213F544-70D4-402A-9806-0EABAADA4EA7}" srcOrd="9" destOrd="0" presId="urn:microsoft.com/office/officeart/2005/8/layout/vList2"/>
    <dgm:cxn modelId="{406FF1B0-C648-4220-9AE7-B873E34A336E}" type="presParOf" srcId="{1BC4CF76-BDDC-47A9-8424-362E751CEC83}" destId="{E0276C0F-1F26-43A7-8FEF-067BFC5F47F7}"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5634CAD-9E75-4D5F-9AE9-981ADC2C7CB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480CCC6-9F81-412D-BA2F-FC079D654DA0}">
      <dgm:prSet custT="1"/>
      <dgm:spPr/>
      <dgm:t>
        <a:bodyPr/>
        <a:lstStyle/>
        <a:p>
          <a:r>
            <a:rPr lang="en-US" sz="1600" dirty="0">
              <a:latin typeface="Montserrat" pitchFamily="2" charset="0"/>
            </a:rPr>
            <a:t>Brackett</a:t>
          </a:r>
        </a:p>
      </dgm:t>
    </dgm:pt>
    <dgm:pt modelId="{D68F2D7A-4BFC-4C61-844A-6867BB5AF374}" type="parTrans" cxnId="{63F356C4-4F9E-45B6-AA2C-15F0DF194F7B}">
      <dgm:prSet/>
      <dgm:spPr/>
      <dgm:t>
        <a:bodyPr/>
        <a:lstStyle/>
        <a:p>
          <a:endParaRPr lang="en-US" sz="1600">
            <a:latin typeface="Montserrat" pitchFamily="2" charset="0"/>
          </a:endParaRPr>
        </a:p>
      </dgm:t>
    </dgm:pt>
    <dgm:pt modelId="{00AD8859-04E8-4AD1-B268-14BEFB0486D7}" type="sibTrans" cxnId="{63F356C4-4F9E-45B6-AA2C-15F0DF194F7B}">
      <dgm:prSet/>
      <dgm:spPr/>
      <dgm:t>
        <a:bodyPr/>
        <a:lstStyle/>
        <a:p>
          <a:endParaRPr lang="en-US" sz="1600">
            <a:latin typeface="Montserrat" pitchFamily="2" charset="0"/>
          </a:endParaRPr>
        </a:p>
      </dgm:t>
    </dgm:pt>
    <dgm:pt modelId="{082216C7-16F8-4DE4-92A3-E95A61D5E90E}">
      <dgm:prSet custT="1"/>
      <dgm:spPr/>
      <dgm:t>
        <a:bodyPr/>
        <a:lstStyle/>
        <a:p>
          <a:r>
            <a:rPr lang="en-US" sz="1600" dirty="0">
              <a:latin typeface="Montserrat" pitchFamily="2" charset="0"/>
            </a:rPr>
            <a:t>10 </a:t>
          </a:r>
          <a:r>
            <a:rPr lang="en-US" sz="1600" dirty="0" err="1">
              <a:latin typeface="Montserrat" pitchFamily="2" charset="0"/>
            </a:rPr>
            <a:t>sekunder</a:t>
          </a:r>
          <a:endParaRPr lang="en-US" sz="1600" dirty="0">
            <a:latin typeface="Montserrat" pitchFamily="2" charset="0"/>
          </a:endParaRPr>
        </a:p>
      </dgm:t>
    </dgm:pt>
    <dgm:pt modelId="{A6E415AD-0E9C-477F-9B03-226FE4253338}" type="parTrans" cxnId="{5D5B891D-97FD-4928-BCE8-36FFF8C37C4D}">
      <dgm:prSet/>
      <dgm:spPr/>
      <dgm:t>
        <a:bodyPr/>
        <a:lstStyle/>
        <a:p>
          <a:endParaRPr lang="en-US" sz="1600">
            <a:latin typeface="Montserrat" pitchFamily="2" charset="0"/>
          </a:endParaRPr>
        </a:p>
      </dgm:t>
    </dgm:pt>
    <dgm:pt modelId="{DA47C3CF-436D-468E-8F81-CE0F3C637426}" type="sibTrans" cxnId="{5D5B891D-97FD-4928-BCE8-36FFF8C37C4D}">
      <dgm:prSet/>
      <dgm:spPr/>
      <dgm:t>
        <a:bodyPr/>
        <a:lstStyle/>
        <a:p>
          <a:endParaRPr lang="en-US" sz="1600">
            <a:latin typeface="Montserrat" pitchFamily="2" charset="0"/>
          </a:endParaRPr>
        </a:p>
      </dgm:t>
    </dgm:pt>
    <dgm:pt modelId="{117D8472-82C2-4A2D-8B21-27FB9B6E749A}">
      <dgm:prSet custT="1"/>
      <dgm:spPr/>
      <dgm:t>
        <a:bodyPr/>
        <a:lstStyle/>
        <a:p>
          <a:r>
            <a:rPr lang="en-US" sz="1600" dirty="0" err="1">
              <a:latin typeface="Montserrat" pitchFamily="2" charset="0"/>
            </a:rPr>
            <a:t>Allvädersställ</a:t>
          </a:r>
          <a:endParaRPr lang="en-US" sz="1600" dirty="0">
            <a:latin typeface="Montserrat" pitchFamily="2" charset="0"/>
          </a:endParaRPr>
        </a:p>
      </dgm:t>
    </dgm:pt>
    <dgm:pt modelId="{85D594FE-3E0C-4C78-B91E-141FBB32E81B}" type="parTrans" cxnId="{1B70C319-3E85-45AD-AE90-F0DA19129709}">
      <dgm:prSet/>
      <dgm:spPr/>
      <dgm:t>
        <a:bodyPr/>
        <a:lstStyle/>
        <a:p>
          <a:endParaRPr lang="en-US" sz="1600">
            <a:latin typeface="Montserrat" pitchFamily="2" charset="0"/>
          </a:endParaRPr>
        </a:p>
      </dgm:t>
    </dgm:pt>
    <dgm:pt modelId="{1AEB2114-AB1F-4C95-9CC7-8EC18730140B}" type="sibTrans" cxnId="{1B70C319-3E85-45AD-AE90-F0DA19129709}">
      <dgm:prSet/>
      <dgm:spPr/>
      <dgm:t>
        <a:bodyPr/>
        <a:lstStyle/>
        <a:p>
          <a:endParaRPr lang="en-US" sz="1600">
            <a:latin typeface="Montserrat" pitchFamily="2" charset="0"/>
          </a:endParaRPr>
        </a:p>
      </dgm:t>
    </dgm:pt>
    <dgm:pt modelId="{14622400-C90D-4202-8ACC-1BE995B2657B}">
      <dgm:prSet custT="1"/>
      <dgm:spPr/>
      <dgm:t>
        <a:bodyPr/>
        <a:lstStyle/>
        <a:p>
          <a:r>
            <a:rPr lang="en-US" sz="1600">
              <a:latin typeface="Montserrat" pitchFamily="2" charset="0"/>
            </a:rPr>
            <a:t>Enkelhet</a:t>
          </a:r>
          <a:endParaRPr lang="en-US" sz="1600" dirty="0">
            <a:latin typeface="Montserrat" pitchFamily="2" charset="0"/>
          </a:endParaRPr>
        </a:p>
      </dgm:t>
    </dgm:pt>
    <dgm:pt modelId="{BC143A40-3E37-4EC3-B885-B0C94D4D4A66}" type="parTrans" cxnId="{12589717-3956-4EF3-AF97-82F35AF6F07F}">
      <dgm:prSet/>
      <dgm:spPr/>
      <dgm:t>
        <a:bodyPr/>
        <a:lstStyle/>
        <a:p>
          <a:endParaRPr lang="en-US" sz="1600">
            <a:latin typeface="Montserrat" pitchFamily="2" charset="0"/>
          </a:endParaRPr>
        </a:p>
      </dgm:t>
    </dgm:pt>
    <dgm:pt modelId="{E8C9E57D-FD6A-4E5A-A9A7-24828F48E559}" type="sibTrans" cxnId="{12589717-3956-4EF3-AF97-82F35AF6F07F}">
      <dgm:prSet/>
      <dgm:spPr/>
      <dgm:t>
        <a:bodyPr/>
        <a:lstStyle/>
        <a:p>
          <a:endParaRPr lang="en-US" sz="1600">
            <a:latin typeface="Montserrat" pitchFamily="2" charset="0"/>
          </a:endParaRPr>
        </a:p>
      </dgm:t>
    </dgm:pt>
    <dgm:pt modelId="{E85F2025-4799-4FC4-B11A-50B22A6A375F}">
      <dgm:prSet custT="1"/>
      <dgm:spPr/>
      <dgm:t>
        <a:bodyPr/>
        <a:lstStyle/>
        <a:p>
          <a:r>
            <a:rPr lang="en-US" sz="1600" dirty="0" err="1">
              <a:latin typeface="Montserrat" pitchFamily="2" charset="0"/>
            </a:rPr>
            <a:t>Gemenskap</a:t>
          </a:r>
          <a:endParaRPr lang="en-US" sz="1600" dirty="0">
            <a:latin typeface="Montserrat" pitchFamily="2" charset="0"/>
          </a:endParaRPr>
        </a:p>
      </dgm:t>
    </dgm:pt>
    <dgm:pt modelId="{905BC782-BCA4-4BCE-A975-28DF1CBF17C6}" type="parTrans" cxnId="{463A49D5-15CC-4DD2-A273-91A119D76B40}">
      <dgm:prSet/>
      <dgm:spPr/>
      <dgm:t>
        <a:bodyPr/>
        <a:lstStyle/>
        <a:p>
          <a:endParaRPr lang="en-US" sz="1600">
            <a:latin typeface="Montserrat" pitchFamily="2" charset="0"/>
          </a:endParaRPr>
        </a:p>
      </dgm:t>
    </dgm:pt>
    <dgm:pt modelId="{B8945479-069C-4188-B3BC-21A273EE9F60}" type="sibTrans" cxnId="{463A49D5-15CC-4DD2-A273-91A119D76B40}">
      <dgm:prSet/>
      <dgm:spPr/>
      <dgm:t>
        <a:bodyPr/>
        <a:lstStyle/>
        <a:p>
          <a:endParaRPr lang="en-US" sz="1600">
            <a:latin typeface="Montserrat" pitchFamily="2" charset="0"/>
          </a:endParaRPr>
        </a:p>
      </dgm:t>
    </dgm:pt>
    <dgm:pt modelId="{356AE49D-F12C-43E4-BA42-DD0817CB2A21}">
      <dgm:prSet custT="1"/>
      <dgm:spPr/>
      <dgm:t>
        <a:bodyPr/>
        <a:lstStyle/>
        <a:p>
          <a:r>
            <a:rPr lang="en-US" sz="1600" dirty="0" err="1">
              <a:latin typeface="Montserrat" pitchFamily="2" charset="0"/>
            </a:rPr>
            <a:t>Gatmotorcykel</a:t>
          </a:r>
          <a:endParaRPr lang="en-US" sz="1600" dirty="0">
            <a:latin typeface="Montserrat" pitchFamily="2" charset="0"/>
          </a:endParaRPr>
        </a:p>
      </dgm:t>
    </dgm:pt>
    <dgm:pt modelId="{743110B1-4CAB-4FB1-A7DE-D4723BADB1F8}" type="parTrans" cxnId="{FFCD1550-1551-4998-B563-EF6605CF3DF4}">
      <dgm:prSet/>
      <dgm:spPr/>
      <dgm:t>
        <a:bodyPr/>
        <a:lstStyle/>
        <a:p>
          <a:endParaRPr lang="en-US" sz="1600">
            <a:latin typeface="Montserrat" pitchFamily="2" charset="0"/>
          </a:endParaRPr>
        </a:p>
      </dgm:t>
    </dgm:pt>
    <dgm:pt modelId="{11FEFC9D-5D6B-4FAD-BC63-EED70F332D6C}" type="sibTrans" cxnId="{FFCD1550-1551-4998-B563-EF6605CF3DF4}">
      <dgm:prSet/>
      <dgm:spPr/>
      <dgm:t>
        <a:bodyPr/>
        <a:lstStyle/>
        <a:p>
          <a:endParaRPr lang="en-US" sz="1600">
            <a:latin typeface="Montserrat" pitchFamily="2" charset="0"/>
          </a:endParaRPr>
        </a:p>
      </dgm:t>
    </dgm:pt>
    <dgm:pt modelId="{D1F5E1BF-11C6-4C92-9094-08F02D20FF0F}">
      <dgm:prSet custT="1"/>
      <dgm:spPr/>
      <dgm:t>
        <a:bodyPr/>
        <a:lstStyle/>
        <a:p>
          <a:r>
            <a:rPr lang="en-US" sz="1600" dirty="0" err="1">
              <a:latin typeface="Montserrat" pitchFamily="2" charset="0"/>
            </a:rPr>
            <a:t>Glädje</a:t>
          </a:r>
          <a:endParaRPr lang="en-US" sz="1600" dirty="0">
            <a:latin typeface="Montserrat" pitchFamily="2" charset="0"/>
          </a:endParaRPr>
        </a:p>
      </dgm:t>
    </dgm:pt>
    <dgm:pt modelId="{16A8FC38-EE1A-402C-8886-5612993A01F7}" type="parTrans" cxnId="{55076060-9318-447F-9539-34C62869E65B}">
      <dgm:prSet/>
      <dgm:spPr/>
      <dgm:t>
        <a:bodyPr/>
        <a:lstStyle/>
        <a:p>
          <a:endParaRPr lang="en-US" sz="1600">
            <a:latin typeface="Montserrat" pitchFamily="2" charset="0"/>
          </a:endParaRPr>
        </a:p>
      </dgm:t>
    </dgm:pt>
    <dgm:pt modelId="{3A28588F-730F-44E5-BEC5-75F496C35D4A}" type="sibTrans" cxnId="{55076060-9318-447F-9539-34C62869E65B}">
      <dgm:prSet/>
      <dgm:spPr/>
      <dgm:t>
        <a:bodyPr/>
        <a:lstStyle/>
        <a:p>
          <a:endParaRPr lang="en-US" sz="1600">
            <a:latin typeface="Montserrat" pitchFamily="2" charset="0"/>
          </a:endParaRPr>
        </a:p>
      </dgm:t>
    </dgm:pt>
    <dgm:pt modelId="{542D9057-A007-438F-ABBF-1D2AE503D98C}">
      <dgm:prSet custT="1"/>
      <dgm:spPr/>
      <dgm:t>
        <a:bodyPr/>
        <a:lstStyle/>
        <a:p>
          <a:r>
            <a:rPr lang="en-US" sz="1600" dirty="0" err="1">
              <a:latin typeface="Montserrat" pitchFamily="2" charset="0"/>
            </a:rPr>
            <a:t>Utveckling</a:t>
          </a:r>
          <a:endParaRPr lang="en-US" sz="1600" dirty="0">
            <a:latin typeface="Montserrat" pitchFamily="2" charset="0"/>
          </a:endParaRPr>
        </a:p>
      </dgm:t>
    </dgm:pt>
    <dgm:pt modelId="{514F3F68-A532-4038-9E04-9CC3CBA0C165}" type="sibTrans" cxnId="{D3A22134-CAA9-4C63-9640-7C6EEEB055BC}">
      <dgm:prSet/>
      <dgm:spPr/>
      <dgm:t>
        <a:bodyPr/>
        <a:lstStyle/>
        <a:p>
          <a:endParaRPr lang="en-US" sz="1600">
            <a:latin typeface="Montserrat" pitchFamily="2" charset="0"/>
          </a:endParaRPr>
        </a:p>
      </dgm:t>
    </dgm:pt>
    <dgm:pt modelId="{195DE041-647D-4244-AA23-D704508262B1}" type="parTrans" cxnId="{D3A22134-CAA9-4C63-9640-7C6EEEB055BC}">
      <dgm:prSet/>
      <dgm:spPr/>
      <dgm:t>
        <a:bodyPr/>
        <a:lstStyle/>
        <a:p>
          <a:endParaRPr lang="en-US" sz="1600">
            <a:latin typeface="Montserrat" pitchFamily="2" charset="0"/>
          </a:endParaRPr>
        </a:p>
      </dgm:t>
    </dgm:pt>
    <dgm:pt modelId="{510E8C08-A7B7-480C-9AFD-783343A53722}" type="pres">
      <dgm:prSet presAssocID="{65634CAD-9E75-4D5F-9AE9-981ADC2C7CBE}" presName="diagram" presStyleCnt="0">
        <dgm:presLayoutVars>
          <dgm:dir/>
          <dgm:resizeHandles val="exact"/>
        </dgm:presLayoutVars>
      </dgm:prSet>
      <dgm:spPr/>
    </dgm:pt>
    <dgm:pt modelId="{67C362D4-E4F6-4D0F-B244-09B2576EF97A}" type="pres">
      <dgm:prSet presAssocID="{C480CCC6-9F81-412D-BA2F-FC079D654DA0}" presName="node" presStyleLbl="node1" presStyleIdx="0" presStyleCnt="8">
        <dgm:presLayoutVars>
          <dgm:bulletEnabled val="1"/>
        </dgm:presLayoutVars>
      </dgm:prSet>
      <dgm:spPr/>
    </dgm:pt>
    <dgm:pt modelId="{F33F7477-1CFA-4BC1-A101-EDF55B636A72}" type="pres">
      <dgm:prSet presAssocID="{00AD8859-04E8-4AD1-B268-14BEFB0486D7}" presName="sibTrans" presStyleCnt="0"/>
      <dgm:spPr/>
    </dgm:pt>
    <dgm:pt modelId="{1682264B-8E16-4984-859C-B206DF4B85B0}" type="pres">
      <dgm:prSet presAssocID="{082216C7-16F8-4DE4-92A3-E95A61D5E90E}" presName="node" presStyleLbl="node1" presStyleIdx="1" presStyleCnt="8">
        <dgm:presLayoutVars>
          <dgm:bulletEnabled val="1"/>
        </dgm:presLayoutVars>
      </dgm:prSet>
      <dgm:spPr/>
    </dgm:pt>
    <dgm:pt modelId="{B6191491-BEB9-407C-BAF8-563EA665D147}" type="pres">
      <dgm:prSet presAssocID="{DA47C3CF-436D-468E-8F81-CE0F3C637426}" presName="sibTrans" presStyleCnt="0"/>
      <dgm:spPr/>
    </dgm:pt>
    <dgm:pt modelId="{7A53D6EE-0D33-428E-96B9-CAFCFDB1EB9F}" type="pres">
      <dgm:prSet presAssocID="{117D8472-82C2-4A2D-8B21-27FB9B6E749A}" presName="node" presStyleLbl="node1" presStyleIdx="2" presStyleCnt="8">
        <dgm:presLayoutVars>
          <dgm:bulletEnabled val="1"/>
        </dgm:presLayoutVars>
      </dgm:prSet>
      <dgm:spPr/>
    </dgm:pt>
    <dgm:pt modelId="{F4C1BF32-EB3D-43F1-B0C9-393DC3341882}" type="pres">
      <dgm:prSet presAssocID="{1AEB2114-AB1F-4C95-9CC7-8EC18730140B}" presName="sibTrans" presStyleCnt="0"/>
      <dgm:spPr/>
    </dgm:pt>
    <dgm:pt modelId="{6AE7EFCB-6A83-4AB7-A26E-9DFA483E9322}" type="pres">
      <dgm:prSet presAssocID="{14622400-C90D-4202-8ACC-1BE995B2657B}" presName="node" presStyleLbl="node1" presStyleIdx="3" presStyleCnt="8">
        <dgm:presLayoutVars>
          <dgm:bulletEnabled val="1"/>
        </dgm:presLayoutVars>
      </dgm:prSet>
      <dgm:spPr/>
    </dgm:pt>
    <dgm:pt modelId="{3341A3E7-BA30-4380-9A8C-972FABBCB8C0}" type="pres">
      <dgm:prSet presAssocID="{E8C9E57D-FD6A-4E5A-A9A7-24828F48E559}" presName="sibTrans" presStyleCnt="0"/>
      <dgm:spPr/>
    </dgm:pt>
    <dgm:pt modelId="{EF9DC138-CC9B-45F1-A483-3A3A025317CD}" type="pres">
      <dgm:prSet presAssocID="{542D9057-A007-438F-ABBF-1D2AE503D98C}" presName="node" presStyleLbl="node1" presStyleIdx="4" presStyleCnt="8">
        <dgm:presLayoutVars>
          <dgm:bulletEnabled val="1"/>
        </dgm:presLayoutVars>
      </dgm:prSet>
      <dgm:spPr/>
    </dgm:pt>
    <dgm:pt modelId="{DA1E29B6-3C79-4FE3-A47D-12C49B06525D}" type="pres">
      <dgm:prSet presAssocID="{514F3F68-A532-4038-9E04-9CC3CBA0C165}" presName="sibTrans" presStyleCnt="0"/>
      <dgm:spPr/>
    </dgm:pt>
    <dgm:pt modelId="{AE1D0CC5-18DD-4B3D-A988-1BC011A6319E}" type="pres">
      <dgm:prSet presAssocID="{E85F2025-4799-4FC4-B11A-50B22A6A375F}" presName="node" presStyleLbl="node1" presStyleIdx="5" presStyleCnt="8">
        <dgm:presLayoutVars>
          <dgm:bulletEnabled val="1"/>
        </dgm:presLayoutVars>
      </dgm:prSet>
      <dgm:spPr/>
    </dgm:pt>
    <dgm:pt modelId="{BE5752C7-95F5-4B31-9C68-D027EDC2400E}" type="pres">
      <dgm:prSet presAssocID="{B8945479-069C-4188-B3BC-21A273EE9F60}" presName="sibTrans" presStyleCnt="0"/>
      <dgm:spPr/>
    </dgm:pt>
    <dgm:pt modelId="{8D92CAA5-AB51-4325-8139-4268845EFB0D}" type="pres">
      <dgm:prSet presAssocID="{356AE49D-F12C-43E4-BA42-DD0817CB2A21}" presName="node" presStyleLbl="node1" presStyleIdx="6" presStyleCnt="8">
        <dgm:presLayoutVars>
          <dgm:bulletEnabled val="1"/>
        </dgm:presLayoutVars>
      </dgm:prSet>
      <dgm:spPr/>
    </dgm:pt>
    <dgm:pt modelId="{C7E8B0E6-4E4C-429E-96CA-6960AED76179}" type="pres">
      <dgm:prSet presAssocID="{11FEFC9D-5D6B-4FAD-BC63-EED70F332D6C}" presName="sibTrans" presStyleCnt="0"/>
      <dgm:spPr/>
    </dgm:pt>
    <dgm:pt modelId="{80F2DA7D-26C4-4190-BE9A-B98AD01EBA69}" type="pres">
      <dgm:prSet presAssocID="{D1F5E1BF-11C6-4C92-9094-08F02D20FF0F}" presName="node" presStyleLbl="node1" presStyleIdx="7" presStyleCnt="8">
        <dgm:presLayoutVars>
          <dgm:bulletEnabled val="1"/>
        </dgm:presLayoutVars>
      </dgm:prSet>
      <dgm:spPr/>
    </dgm:pt>
  </dgm:ptLst>
  <dgm:cxnLst>
    <dgm:cxn modelId="{12589717-3956-4EF3-AF97-82F35AF6F07F}" srcId="{65634CAD-9E75-4D5F-9AE9-981ADC2C7CBE}" destId="{14622400-C90D-4202-8ACC-1BE995B2657B}" srcOrd="3" destOrd="0" parTransId="{BC143A40-3E37-4EC3-B885-B0C94D4D4A66}" sibTransId="{E8C9E57D-FD6A-4E5A-A9A7-24828F48E559}"/>
    <dgm:cxn modelId="{1B70C319-3E85-45AD-AE90-F0DA19129709}" srcId="{65634CAD-9E75-4D5F-9AE9-981ADC2C7CBE}" destId="{117D8472-82C2-4A2D-8B21-27FB9B6E749A}" srcOrd="2" destOrd="0" parTransId="{85D594FE-3E0C-4C78-B91E-141FBB32E81B}" sibTransId="{1AEB2114-AB1F-4C95-9CC7-8EC18730140B}"/>
    <dgm:cxn modelId="{5D5B891D-97FD-4928-BCE8-36FFF8C37C4D}" srcId="{65634CAD-9E75-4D5F-9AE9-981ADC2C7CBE}" destId="{082216C7-16F8-4DE4-92A3-E95A61D5E90E}" srcOrd="1" destOrd="0" parTransId="{A6E415AD-0E9C-477F-9B03-226FE4253338}" sibTransId="{DA47C3CF-436D-468E-8F81-CE0F3C637426}"/>
    <dgm:cxn modelId="{D3A22134-CAA9-4C63-9640-7C6EEEB055BC}" srcId="{65634CAD-9E75-4D5F-9AE9-981ADC2C7CBE}" destId="{542D9057-A007-438F-ABBF-1D2AE503D98C}" srcOrd="4" destOrd="0" parTransId="{195DE041-647D-4244-AA23-D704508262B1}" sibTransId="{514F3F68-A532-4038-9E04-9CC3CBA0C165}"/>
    <dgm:cxn modelId="{55076060-9318-447F-9539-34C62869E65B}" srcId="{65634CAD-9E75-4D5F-9AE9-981ADC2C7CBE}" destId="{D1F5E1BF-11C6-4C92-9094-08F02D20FF0F}" srcOrd="7" destOrd="0" parTransId="{16A8FC38-EE1A-402C-8886-5612993A01F7}" sibTransId="{3A28588F-730F-44E5-BEC5-75F496C35D4A}"/>
    <dgm:cxn modelId="{5A789460-5C8E-4B8F-971E-D8F99CE8761C}" type="presOf" srcId="{117D8472-82C2-4A2D-8B21-27FB9B6E749A}" destId="{7A53D6EE-0D33-428E-96B9-CAFCFDB1EB9F}" srcOrd="0" destOrd="0" presId="urn:microsoft.com/office/officeart/2005/8/layout/default"/>
    <dgm:cxn modelId="{C1786162-C43B-4C42-87A7-FD557F98FF67}" type="presOf" srcId="{C480CCC6-9F81-412D-BA2F-FC079D654DA0}" destId="{67C362D4-E4F6-4D0F-B244-09B2576EF97A}" srcOrd="0" destOrd="0" presId="urn:microsoft.com/office/officeart/2005/8/layout/default"/>
    <dgm:cxn modelId="{56225143-EF9D-4C62-9536-CDED16DF8887}" type="presOf" srcId="{D1F5E1BF-11C6-4C92-9094-08F02D20FF0F}" destId="{80F2DA7D-26C4-4190-BE9A-B98AD01EBA69}" srcOrd="0" destOrd="0" presId="urn:microsoft.com/office/officeart/2005/8/layout/default"/>
    <dgm:cxn modelId="{FFCD1550-1551-4998-B563-EF6605CF3DF4}" srcId="{65634CAD-9E75-4D5F-9AE9-981ADC2C7CBE}" destId="{356AE49D-F12C-43E4-BA42-DD0817CB2A21}" srcOrd="6" destOrd="0" parTransId="{743110B1-4CAB-4FB1-A7DE-D4723BADB1F8}" sibTransId="{11FEFC9D-5D6B-4FAD-BC63-EED70F332D6C}"/>
    <dgm:cxn modelId="{8C98F471-C467-4D9F-8389-C7434F57301C}" type="presOf" srcId="{542D9057-A007-438F-ABBF-1D2AE503D98C}" destId="{EF9DC138-CC9B-45F1-A483-3A3A025317CD}" srcOrd="0" destOrd="0" presId="urn:microsoft.com/office/officeart/2005/8/layout/default"/>
    <dgm:cxn modelId="{4177B685-1370-44E6-971A-9238B2A08ED0}" type="presOf" srcId="{356AE49D-F12C-43E4-BA42-DD0817CB2A21}" destId="{8D92CAA5-AB51-4325-8139-4268845EFB0D}" srcOrd="0" destOrd="0" presId="urn:microsoft.com/office/officeart/2005/8/layout/default"/>
    <dgm:cxn modelId="{FCDE2E8B-1C7B-4E96-BD53-7B710383CADC}" type="presOf" srcId="{14622400-C90D-4202-8ACC-1BE995B2657B}" destId="{6AE7EFCB-6A83-4AB7-A26E-9DFA483E9322}" srcOrd="0" destOrd="0" presId="urn:microsoft.com/office/officeart/2005/8/layout/default"/>
    <dgm:cxn modelId="{B649A79B-296F-489F-B2A6-F740D0C14FA5}" type="presOf" srcId="{65634CAD-9E75-4D5F-9AE9-981ADC2C7CBE}" destId="{510E8C08-A7B7-480C-9AFD-783343A53722}" srcOrd="0" destOrd="0" presId="urn:microsoft.com/office/officeart/2005/8/layout/default"/>
    <dgm:cxn modelId="{9813D7B3-6BC7-4FD3-865E-6BA47D3CA091}" type="presOf" srcId="{082216C7-16F8-4DE4-92A3-E95A61D5E90E}" destId="{1682264B-8E16-4984-859C-B206DF4B85B0}" srcOrd="0" destOrd="0" presId="urn:microsoft.com/office/officeart/2005/8/layout/default"/>
    <dgm:cxn modelId="{63F356C4-4F9E-45B6-AA2C-15F0DF194F7B}" srcId="{65634CAD-9E75-4D5F-9AE9-981ADC2C7CBE}" destId="{C480CCC6-9F81-412D-BA2F-FC079D654DA0}" srcOrd="0" destOrd="0" parTransId="{D68F2D7A-4BFC-4C61-844A-6867BB5AF374}" sibTransId="{00AD8859-04E8-4AD1-B268-14BEFB0486D7}"/>
    <dgm:cxn modelId="{463A49D5-15CC-4DD2-A273-91A119D76B40}" srcId="{65634CAD-9E75-4D5F-9AE9-981ADC2C7CBE}" destId="{E85F2025-4799-4FC4-B11A-50B22A6A375F}" srcOrd="5" destOrd="0" parTransId="{905BC782-BCA4-4BCE-A975-28DF1CBF17C6}" sibTransId="{B8945479-069C-4188-B3BC-21A273EE9F60}"/>
    <dgm:cxn modelId="{34C3C3ED-B4AB-4393-9BCB-A7376F3EBBE9}" type="presOf" srcId="{E85F2025-4799-4FC4-B11A-50B22A6A375F}" destId="{AE1D0CC5-18DD-4B3D-A988-1BC011A6319E}" srcOrd="0" destOrd="0" presId="urn:microsoft.com/office/officeart/2005/8/layout/default"/>
    <dgm:cxn modelId="{FADCE765-D115-48D4-A69F-729E9146295F}" type="presParOf" srcId="{510E8C08-A7B7-480C-9AFD-783343A53722}" destId="{67C362D4-E4F6-4D0F-B244-09B2576EF97A}" srcOrd="0" destOrd="0" presId="urn:microsoft.com/office/officeart/2005/8/layout/default"/>
    <dgm:cxn modelId="{BBADF989-1EB1-48D3-B3EE-5CC3649A1B2E}" type="presParOf" srcId="{510E8C08-A7B7-480C-9AFD-783343A53722}" destId="{F33F7477-1CFA-4BC1-A101-EDF55B636A72}" srcOrd="1" destOrd="0" presId="urn:microsoft.com/office/officeart/2005/8/layout/default"/>
    <dgm:cxn modelId="{1D449385-FE9B-47FA-B8FD-8D32D3027570}" type="presParOf" srcId="{510E8C08-A7B7-480C-9AFD-783343A53722}" destId="{1682264B-8E16-4984-859C-B206DF4B85B0}" srcOrd="2" destOrd="0" presId="urn:microsoft.com/office/officeart/2005/8/layout/default"/>
    <dgm:cxn modelId="{5FD1ADAA-CE88-47DC-A196-5C03CAA7A422}" type="presParOf" srcId="{510E8C08-A7B7-480C-9AFD-783343A53722}" destId="{B6191491-BEB9-407C-BAF8-563EA665D147}" srcOrd="3" destOrd="0" presId="urn:microsoft.com/office/officeart/2005/8/layout/default"/>
    <dgm:cxn modelId="{A903D6F4-4467-4E62-B580-D995CA87F88A}" type="presParOf" srcId="{510E8C08-A7B7-480C-9AFD-783343A53722}" destId="{7A53D6EE-0D33-428E-96B9-CAFCFDB1EB9F}" srcOrd="4" destOrd="0" presId="urn:microsoft.com/office/officeart/2005/8/layout/default"/>
    <dgm:cxn modelId="{78398F49-9416-41C2-B6CE-A8578EA51435}" type="presParOf" srcId="{510E8C08-A7B7-480C-9AFD-783343A53722}" destId="{F4C1BF32-EB3D-43F1-B0C9-393DC3341882}" srcOrd="5" destOrd="0" presId="urn:microsoft.com/office/officeart/2005/8/layout/default"/>
    <dgm:cxn modelId="{665C0A50-2261-42BE-B75E-06CE7D0DA8FA}" type="presParOf" srcId="{510E8C08-A7B7-480C-9AFD-783343A53722}" destId="{6AE7EFCB-6A83-4AB7-A26E-9DFA483E9322}" srcOrd="6" destOrd="0" presId="urn:microsoft.com/office/officeart/2005/8/layout/default"/>
    <dgm:cxn modelId="{5B861F58-DF11-4369-9966-50EF962FE54D}" type="presParOf" srcId="{510E8C08-A7B7-480C-9AFD-783343A53722}" destId="{3341A3E7-BA30-4380-9A8C-972FABBCB8C0}" srcOrd="7" destOrd="0" presId="urn:microsoft.com/office/officeart/2005/8/layout/default"/>
    <dgm:cxn modelId="{EC877445-06F8-4211-9120-985B2ABA3B88}" type="presParOf" srcId="{510E8C08-A7B7-480C-9AFD-783343A53722}" destId="{EF9DC138-CC9B-45F1-A483-3A3A025317CD}" srcOrd="8" destOrd="0" presId="urn:microsoft.com/office/officeart/2005/8/layout/default"/>
    <dgm:cxn modelId="{81094BAE-A10F-4DEC-84C1-91BFAA4FC8C5}" type="presParOf" srcId="{510E8C08-A7B7-480C-9AFD-783343A53722}" destId="{DA1E29B6-3C79-4FE3-A47D-12C49B06525D}" srcOrd="9" destOrd="0" presId="urn:microsoft.com/office/officeart/2005/8/layout/default"/>
    <dgm:cxn modelId="{3E4BFAD6-8612-4B91-8F02-F0EFA3EE5761}" type="presParOf" srcId="{510E8C08-A7B7-480C-9AFD-783343A53722}" destId="{AE1D0CC5-18DD-4B3D-A988-1BC011A6319E}" srcOrd="10" destOrd="0" presId="urn:microsoft.com/office/officeart/2005/8/layout/default"/>
    <dgm:cxn modelId="{ADAE8DCC-7771-4AF2-93E5-6D006DF8DDAB}" type="presParOf" srcId="{510E8C08-A7B7-480C-9AFD-783343A53722}" destId="{BE5752C7-95F5-4B31-9C68-D027EDC2400E}" srcOrd="11" destOrd="0" presId="urn:microsoft.com/office/officeart/2005/8/layout/default"/>
    <dgm:cxn modelId="{4276FA68-D400-40B2-929D-9E7E9946A411}" type="presParOf" srcId="{510E8C08-A7B7-480C-9AFD-783343A53722}" destId="{8D92CAA5-AB51-4325-8139-4268845EFB0D}" srcOrd="12" destOrd="0" presId="urn:microsoft.com/office/officeart/2005/8/layout/default"/>
    <dgm:cxn modelId="{99AC42FE-5870-4AD4-A890-83FBADDB3868}" type="presParOf" srcId="{510E8C08-A7B7-480C-9AFD-783343A53722}" destId="{C7E8B0E6-4E4C-429E-96CA-6960AED76179}" srcOrd="13" destOrd="0" presId="urn:microsoft.com/office/officeart/2005/8/layout/default"/>
    <dgm:cxn modelId="{DB21714E-9ABE-4B14-A052-398A547480D7}" type="presParOf" srcId="{510E8C08-A7B7-480C-9AFD-783343A53722}" destId="{80F2DA7D-26C4-4190-BE9A-B98AD01EBA69}"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8B323C-C336-48EC-BF29-579061B4853F}"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sv-SE"/>
        </a:p>
      </dgm:t>
    </dgm:pt>
    <dgm:pt modelId="{F2924DB0-28A4-44E2-8191-F5815C106276}" type="pres">
      <dgm:prSet presAssocID="{E98B323C-C336-48EC-BF29-579061B4853F}" presName="compositeShape" presStyleCnt="0">
        <dgm:presLayoutVars>
          <dgm:chMax val="7"/>
          <dgm:dir/>
          <dgm:resizeHandles val="exact"/>
        </dgm:presLayoutVars>
      </dgm:prSet>
      <dgm:spPr/>
    </dgm:pt>
  </dgm:ptLst>
  <dgm:cxnLst>
    <dgm:cxn modelId="{5C9711A1-8214-4E03-9CA1-E480878367C5}" type="presOf" srcId="{E98B323C-C336-48EC-BF29-579061B4853F}" destId="{F2924DB0-28A4-44E2-8191-F5815C106276}"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CEECD-EEB8-4457-8A26-8574FEB3566D}">
      <dsp:nvSpPr>
        <dsp:cNvPr id="0" name=""/>
        <dsp:cNvSpPr/>
      </dsp:nvSpPr>
      <dsp:spPr>
        <a:xfrm>
          <a:off x="0" y="1693"/>
          <a:ext cx="7886700" cy="8584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50203B-B23E-4E5A-9396-BCA208EA8231}">
      <dsp:nvSpPr>
        <dsp:cNvPr id="0" name=""/>
        <dsp:cNvSpPr/>
      </dsp:nvSpPr>
      <dsp:spPr>
        <a:xfrm>
          <a:off x="259677" y="194842"/>
          <a:ext cx="472141" cy="4721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3E219E-69AC-498B-A3C8-D9CE2EFF5C2F}">
      <dsp:nvSpPr>
        <dsp:cNvPr id="0" name=""/>
        <dsp:cNvSpPr/>
      </dsp:nvSpPr>
      <dsp:spPr>
        <a:xfrm>
          <a:off x="991497" y="1693"/>
          <a:ext cx="6895202" cy="858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852" tIns="90852" rIns="90852" bIns="90852" numCol="1" spcCol="1270" anchor="ctr" anchorCtr="0">
          <a:noAutofit/>
        </a:bodyPr>
        <a:lstStyle/>
        <a:p>
          <a:pPr marL="0" lvl="0" indent="0" algn="l" defTabSz="755650">
            <a:lnSpc>
              <a:spcPct val="100000"/>
            </a:lnSpc>
            <a:spcBef>
              <a:spcPct val="0"/>
            </a:spcBef>
            <a:spcAft>
              <a:spcPct val="35000"/>
            </a:spcAft>
            <a:buNone/>
          </a:pPr>
          <a:r>
            <a:rPr lang="en-US" sz="1700" kern="1200" dirty="0" err="1">
              <a:latin typeface="Montserrat" pitchFamily="2" charset="0"/>
            </a:rPr>
            <a:t>En</a:t>
          </a:r>
          <a:r>
            <a:rPr lang="en-US" sz="1700" kern="1200" dirty="0">
              <a:latin typeface="Montserrat" pitchFamily="2" charset="0"/>
            </a:rPr>
            <a:t> </a:t>
          </a:r>
          <a:r>
            <a:rPr lang="en-US" sz="1700" kern="1200" dirty="0" err="1">
              <a:latin typeface="Montserrat" pitchFamily="2" charset="0"/>
            </a:rPr>
            <a:t>teoretisk</a:t>
          </a:r>
          <a:r>
            <a:rPr lang="en-US" sz="1700" kern="1200" dirty="0">
              <a:latin typeface="Montserrat" pitchFamily="2" charset="0"/>
            </a:rPr>
            <a:t> </a:t>
          </a:r>
          <a:r>
            <a:rPr lang="en-US" sz="1700" kern="1200" dirty="0" err="1">
              <a:latin typeface="Montserrat" pitchFamily="2" charset="0"/>
            </a:rPr>
            <a:t>utbildning</a:t>
          </a:r>
          <a:r>
            <a:rPr lang="en-US" sz="1700" kern="1200" dirty="0">
              <a:latin typeface="Montserrat" pitchFamily="2" charset="0"/>
            </a:rPr>
            <a:t>.</a:t>
          </a:r>
        </a:p>
      </dsp:txBody>
      <dsp:txXfrm>
        <a:off x="991497" y="1693"/>
        <a:ext cx="6895202" cy="858439"/>
      </dsp:txXfrm>
    </dsp:sp>
    <dsp:sp modelId="{1CFA07D6-276B-44DB-A85C-B24EBA9DE8B3}">
      <dsp:nvSpPr>
        <dsp:cNvPr id="0" name=""/>
        <dsp:cNvSpPr/>
      </dsp:nvSpPr>
      <dsp:spPr>
        <a:xfrm>
          <a:off x="0" y="1074743"/>
          <a:ext cx="7886700" cy="8584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C30E8B-0C92-4DC5-A1DD-425D76A1F236}">
      <dsp:nvSpPr>
        <dsp:cNvPr id="0" name=""/>
        <dsp:cNvSpPr/>
      </dsp:nvSpPr>
      <dsp:spPr>
        <a:xfrm>
          <a:off x="259677" y="1267891"/>
          <a:ext cx="472141" cy="4721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FE020C-AC98-4378-B068-341438435DA7}">
      <dsp:nvSpPr>
        <dsp:cNvPr id="0" name=""/>
        <dsp:cNvSpPr/>
      </dsp:nvSpPr>
      <dsp:spPr>
        <a:xfrm>
          <a:off x="991497" y="1074743"/>
          <a:ext cx="6895202" cy="858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852" tIns="90852" rIns="90852" bIns="90852" numCol="1" spcCol="1270" anchor="ctr" anchorCtr="0">
          <a:noAutofit/>
        </a:bodyPr>
        <a:lstStyle/>
        <a:p>
          <a:pPr marL="0" lvl="0" indent="0" algn="l" defTabSz="755650">
            <a:lnSpc>
              <a:spcPct val="100000"/>
            </a:lnSpc>
            <a:spcBef>
              <a:spcPct val="0"/>
            </a:spcBef>
            <a:spcAft>
              <a:spcPct val="35000"/>
            </a:spcAft>
            <a:buNone/>
          </a:pPr>
          <a:r>
            <a:rPr lang="en-US" sz="1700" kern="1200" dirty="0" err="1">
              <a:latin typeface="Montserrat" pitchFamily="2" charset="0"/>
            </a:rPr>
            <a:t>Orientering</a:t>
          </a:r>
          <a:r>
            <a:rPr lang="en-US" sz="1700" kern="1200" dirty="0">
              <a:latin typeface="Montserrat" pitchFamily="2" charset="0"/>
            </a:rPr>
            <a:t> om </a:t>
          </a:r>
          <a:r>
            <a:rPr lang="en-US" sz="1700" kern="1200" dirty="0" err="1">
              <a:latin typeface="Montserrat" pitchFamily="2" charset="0"/>
            </a:rPr>
            <a:t>sportens</a:t>
          </a:r>
          <a:r>
            <a:rPr lang="en-US" sz="1700" kern="1200" dirty="0">
              <a:latin typeface="Montserrat" pitchFamily="2" charset="0"/>
            </a:rPr>
            <a:t> </a:t>
          </a:r>
          <a:r>
            <a:rPr lang="en-US" sz="1700" kern="1200" dirty="0" err="1">
              <a:latin typeface="Montserrat" pitchFamily="2" charset="0"/>
            </a:rPr>
            <a:t>Organisation</a:t>
          </a:r>
          <a:r>
            <a:rPr lang="en-US" sz="1700" kern="1200" dirty="0">
              <a:latin typeface="Montserrat" pitchFamily="2" charset="0"/>
            </a:rPr>
            <a:t>, </a:t>
          </a:r>
          <a:r>
            <a:rPr lang="en-US" sz="1700" kern="1200" dirty="0" err="1">
              <a:latin typeface="Montserrat" pitchFamily="2" charset="0"/>
            </a:rPr>
            <a:t>Gemensamma</a:t>
          </a:r>
          <a:r>
            <a:rPr lang="en-US" sz="1700" kern="1200" dirty="0">
              <a:latin typeface="Montserrat" pitchFamily="2" charset="0"/>
            </a:rPr>
            <a:t> </a:t>
          </a:r>
          <a:r>
            <a:rPr lang="en-US" sz="1700" kern="1200" dirty="0" err="1">
              <a:latin typeface="Montserrat" pitchFamily="2" charset="0"/>
            </a:rPr>
            <a:t>regler</a:t>
          </a:r>
          <a:r>
            <a:rPr lang="en-US" sz="1700" kern="1200" dirty="0">
              <a:latin typeface="Montserrat" pitchFamily="2" charset="0"/>
            </a:rPr>
            <a:t>, </a:t>
          </a:r>
          <a:r>
            <a:rPr lang="en-US" sz="1700" kern="1200" dirty="0" err="1">
              <a:latin typeface="Montserrat" pitchFamily="2" charset="0"/>
            </a:rPr>
            <a:t>Tävlingsregler</a:t>
          </a:r>
          <a:r>
            <a:rPr lang="en-US" sz="1700" kern="1200" dirty="0">
              <a:latin typeface="Montserrat" pitchFamily="2" charset="0"/>
            </a:rPr>
            <a:t> </a:t>
          </a:r>
          <a:r>
            <a:rPr lang="en-US" sz="1700" kern="1200" dirty="0" err="1">
              <a:latin typeface="Montserrat" pitchFamily="2" charset="0"/>
            </a:rPr>
            <a:t>samt</a:t>
          </a:r>
          <a:r>
            <a:rPr lang="en-US" sz="1700" kern="1200" dirty="0">
              <a:latin typeface="Montserrat" pitchFamily="2" charset="0"/>
            </a:rPr>
            <a:t> </a:t>
          </a:r>
          <a:r>
            <a:rPr lang="en-US" sz="1700" kern="1200" dirty="0" err="1">
              <a:latin typeface="Montserrat" pitchFamily="2" charset="0"/>
            </a:rPr>
            <a:t>Tekniska</a:t>
          </a:r>
          <a:r>
            <a:rPr lang="en-US" sz="1700" kern="1200" dirty="0">
              <a:latin typeface="Montserrat" pitchFamily="2" charset="0"/>
            </a:rPr>
            <a:t> </a:t>
          </a:r>
          <a:r>
            <a:rPr lang="en-US" sz="1700" kern="1200" dirty="0" err="1">
              <a:latin typeface="Montserrat" pitchFamily="2" charset="0"/>
            </a:rPr>
            <a:t>regler</a:t>
          </a:r>
          <a:r>
            <a:rPr lang="en-US" sz="1700" kern="1200" dirty="0">
              <a:latin typeface="Montserrat" pitchFamily="2" charset="0"/>
            </a:rPr>
            <a:t>. Svemo </a:t>
          </a:r>
          <a:r>
            <a:rPr lang="en-US" sz="1700" kern="1200" dirty="0" err="1">
              <a:latin typeface="Montserrat" pitchFamily="2" charset="0"/>
            </a:rPr>
            <a:t>kör</a:t>
          </a:r>
          <a:r>
            <a:rPr lang="en-US" sz="1700" kern="1200" dirty="0">
              <a:latin typeface="Montserrat" pitchFamily="2" charset="0"/>
            </a:rPr>
            <a:t> rent.</a:t>
          </a:r>
        </a:p>
      </dsp:txBody>
      <dsp:txXfrm>
        <a:off x="991497" y="1074743"/>
        <a:ext cx="6895202" cy="858439"/>
      </dsp:txXfrm>
    </dsp:sp>
    <dsp:sp modelId="{EE645F96-F3FC-41AE-98EC-EF2617B2EFF7}">
      <dsp:nvSpPr>
        <dsp:cNvPr id="0" name=""/>
        <dsp:cNvSpPr/>
      </dsp:nvSpPr>
      <dsp:spPr>
        <a:xfrm>
          <a:off x="0" y="2147792"/>
          <a:ext cx="7886700" cy="8584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B6896B-F91D-4BA3-9FD6-6DCBB2A806B9}">
      <dsp:nvSpPr>
        <dsp:cNvPr id="0" name=""/>
        <dsp:cNvSpPr/>
      </dsp:nvSpPr>
      <dsp:spPr>
        <a:xfrm>
          <a:off x="259677" y="2340941"/>
          <a:ext cx="472141" cy="4721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DD55FD-746D-4FB4-91EF-C9E3479335CE}">
      <dsp:nvSpPr>
        <dsp:cNvPr id="0" name=""/>
        <dsp:cNvSpPr/>
      </dsp:nvSpPr>
      <dsp:spPr>
        <a:xfrm>
          <a:off x="991497" y="2147792"/>
          <a:ext cx="6895202" cy="858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852" tIns="90852" rIns="90852" bIns="90852" numCol="1" spcCol="1270" anchor="ctr" anchorCtr="0">
          <a:noAutofit/>
        </a:bodyPr>
        <a:lstStyle/>
        <a:p>
          <a:pPr marL="0" lvl="0" indent="0" algn="l" defTabSz="755650">
            <a:lnSpc>
              <a:spcPct val="100000"/>
            </a:lnSpc>
            <a:spcBef>
              <a:spcPct val="0"/>
            </a:spcBef>
            <a:spcAft>
              <a:spcPct val="35000"/>
            </a:spcAft>
            <a:buNone/>
          </a:pPr>
          <a:r>
            <a:rPr lang="en-US" sz="1700" kern="1200" dirty="0">
              <a:latin typeface="Montserrat" pitchFamily="2" charset="0"/>
            </a:rPr>
            <a:t>Information om </a:t>
          </a:r>
          <a:r>
            <a:rPr lang="en-US" sz="1700" kern="1200" dirty="0" err="1">
              <a:latin typeface="Montserrat" pitchFamily="2" charset="0"/>
            </a:rPr>
            <a:t>regelverken</a:t>
          </a:r>
          <a:r>
            <a:rPr lang="en-US" sz="1700" kern="1200" dirty="0">
              <a:latin typeface="Montserrat" pitchFamily="2" charset="0"/>
            </a:rPr>
            <a:t> </a:t>
          </a:r>
          <a:r>
            <a:rPr lang="en-US" sz="1700" kern="1200" dirty="0" err="1">
              <a:latin typeface="Montserrat" pitchFamily="2" charset="0"/>
            </a:rPr>
            <a:t>finns</a:t>
          </a:r>
          <a:r>
            <a:rPr lang="en-US" sz="1700" kern="1200" dirty="0">
              <a:latin typeface="Montserrat" pitchFamily="2" charset="0"/>
            </a:rPr>
            <a:t> </a:t>
          </a:r>
          <a:r>
            <a:rPr lang="en-US" sz="1700" kern="1200" dirty="0" err="1">
              <a:latin typeface="Montserrat" pitchFamily="2" charset="0"/>
            </a:rPr>
            <a:t>på</a:t>
          </a:r>
          <a:r>
            <a:rPr lang="en-US" sz="1700" kern="1200" dirty="0">
              <a:latin typeface="Montserrat" pitchFamily="2" charset="0"/>
            </a:rPr>
            <a:t> </a:t>
          </a:r>
          <a:r>
            <a:rPr lang="en-US" sz="1700" kern="1200" dirty="0">
              <a:latin typeface="Montserrat" pitchFamily="2" charset="0"/>
              <a:hlinkClick xmlns:r="http://schemas.openxmlformats.org/officeDocument/2006/relationships" r:id="rId7"/>
            </a:rPr>
            <a:t>www.regler.svemo.se</a:t>
          </a:r>
          <a:endParaRPr lang="en-US" sz="1700" kern="1200" dirty="0">
            <a:latin typeface="Montserrat" pitchFamily="2" charset="0"/>
          </a:endParaRPr>
        </a:p>
      </dsp:txBody>
      <dsp:txXfrm>
        <a:off x="991497" y="2147792"/>
        <a:ext cx="6895202" cy="858439"/>
      </dsp:txXfrm>
    </dsp:sp>
    <dsp:sp modelId="{4B60505A-5D52-4478-8DC6-28CD5F981C13}">
      <dsp:nvSpPr>
        <dsp:cNvPr id="0" name=""/>
        <dsp:cNvSpPr/>
      </dsp:nvSpPr>
      <dsp:spPr>
        <a:xfrm>
          <a:off x="0" y="3220841"/>
          <a:ext cx="7886700" cy="8584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B26730-5539-4B6F-9BF2-CD376C0A4E3F}">
      <dsp:nvSpPr>
        <dsp:cNvPr id="0" name=""/>
        <dsp:cNvSpPr/>
      </dsp:nvSpPr>
      <dsp:spPr>
        <a:xfrm>
          <a:off x="259677" y="3413990"/>
          <a:ext cx="472141" cy="472141"/>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9BD900-3C4E-41DF-96C1-221306838DC6}">
      <dsp:nvSpPr>
        <dsp:cNvPr id="0" name=""/>
        <dsp:cNvSpPr/>
      </dsp:nvSpPr>
      <dsp:spPr>
        <a:xfrm>
          <a:off x="991497" y="3220841"/>
          <a:ext cx="6895202" cy="858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852" tIns="90852" rIns="90852" bIns="90852" numCol="1" spcCol="1270" anchor="ctr" anchorCtr="0">
          <a:noAutofit/>
        </a:bodyPr>
        <a:lstStyle/>
        <a:p>
          <a:pPr marL="0" lvl="0" indent="0" algn="l" defTabSz="755650">
            <a:lnSpc>
              <a:spcPct val="100000"/>
            </a:lnSpc>
            <a:spcBef>
              <a:spcPct val="0"/>
            </a:spcBef>
            <a:spcAft>
              <a:spcPct val="35000"/>
            </a:spcAft>
            <a:buNone/>
          </a:pPr>
          <a:r>
            <a:rPr lang="en-US" sz="1700" kern="1200" dirty="0" err="1">
              <a:latin typeface="Montserrat" pitchFamily="2" charset="0"/>
            </a:rPr>
            <a:t>Officiella</a:t>
          </a:r>
          <a:r>
            <a:rPr lang="en-US" sz="1700" kern="1200" dirty="0">
              <a:latin typeface="Montserrat" pitchFamily="2" charset="0"/>
            </a:rPr>
            <a:t> </a:t>
          </a:r>
          <a:r>
            <a:rPr lang="en-US" sz="1700" kern="1200" dirty="0" err="1">
              <a:latin typeface="Montserrat" pitchFamily="2" charset="0"/>
            </a:rPr>
            <a:t>meddelanden</a:t>
          </a:r>
          <a:r>
            <a:rPr lang="en-US" sz="1700" kern="1200" dirty="0">
              <a:latin typeface="Montserrat" pitchFamily="2" charset="0"/>
            </a:rPr>
            <a:t> </a:t>
          </a:r>
          <a:r>
            <a:rPr lang="en-US" sz="1700" kern="1200" dirty="0" err="1">
              <a:latin typeface="Montserrat" pitchFamily="2" charset="0"/>
            </a:rPr>
            <a:t>och</a:t>
          </a:r>
          <a:r>
            <a:rPr lang="en-US" sz="1700" kern="1200" dirty="0">
              <a:latin typeface="Montserrat" pitchFamily="2" charset="0"/>
            </a:rPr>
            <a:t> information </a:t>
          </a:r>
          <a:r>
            <a:rPr lang="en-US" sz="1700" kern="1200" dirty="0" err="1">
              <a:latin typeface="Montserrat" pitchFamily="2" charset="0"/>
            </a:rPr>
            <a:t>på</a:t>
          </a:r>
          <a:r>
            <a:rPr lang="en-US" sz="1700" kern="1200" dirty="0">
              <a:latin typeface="Montserrat" pitchFamily="2" charset="0"/>
            </a:rPr>
            <a:t> </a:t>
          </a:r>
          <a:r>
            <a:rPr lang="en-US" sz="1700" kern="1200" dirty="0">
              <a:latin typeface="Montserrat" pitchFamily="2" charset="0"/>
              <a:hlinkClick xmlns:r="http://schemas.openxmlformats.org/officeDocument/2006/relationships" r:id="rId7"/>
            </a:rPr>
            <a:t>www.svemo.se</a:t>
          </a:r>
          <a:endParaRPr lang="en-US" sz="1700" kern="1200" dirty="0">
            <a:latin typeface="Montserrat" pitchFamily="2" charset="0"/>
          </a:endParaRPr>
        </a:p>
      </dsp:txBody>
      <dsp:txXfrm>
        <a:off x="991497" y="3220841"/>
        <a:ext cx="6895202" cy="858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17D3F-2219-4F50-95F7-0E7EB4E64725}">
      <dsp:nvSpPr>
        <dsp:cNvPr id="0" name=""/>
        <dsp:cNvSpPr/>
      </dsp:nvSpPr>
      <dsp:spPr>
        <a:xfrm>
          <a:off x="0" y="0"/>
          <a:ext cx="4401322" cy="14487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Montserrat" pitchFamily="2" charset="0"/>
            </a:rPr>
            <a:t>Svemo &amp; SBF </a:t>
          </a:r>
          <a:r>
            <a:rPr lang="en-US" sz="1800" b="0" kern="1200" dirty="0" err="1">
              <a:latin typeface="Montserrat" pitchFamily="2" charset="0"/>
            </a:rPr>
            <a:t>Räddningsreglemente</a:t>
          </a:r>
          <a:endParaRPr lang="en-US" sz="1800" b="0" kern="1200" dirty="0">
            <a:latin typeface="Montserrat" pitchFamily="2" charset="0"/>
          </a:endParaRPr>
        </a:p>
      </dsp:txBody>
      <dsp:txXfrm>
        <a:off x="42432" y="42432"/>
        <a:ext cx="2838007" cy="1363888"/>
      </dsp:txXfrm>
    </dsp:sp>
    <dsp:sp modelId="{E4A55847-351F-46E0-B804-00F12AB7D44E}">
      <dsp:nvSpPr>
        <dsp:cNvPr id="0" name=""/>
        <dsp:cNvSpPr/>
      </dsp:nvSpPr>
      <dsp:spPr>
        <a:xfrm>
          <a:off x="388352" y="1690211"/>
          <a:ext cx="4401322" cy="14487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ontserrat" pitchFamily="2" charset="0"/>
            </a:rPr>
            <a:t>Se </a:t>
          </a:r>
          <a:r>
            <a:rPr lang="en-US" sz="1800" kern="1200" dirty="0" err="1">
              <a:latin typeface="Montserrat" pitchFamily="2" charset="0"/>
            </a:rPr>
            <a:t>respektive</a:t>
          </a:r>
          <a:r>
            <a:rPr lang="en-US" sz="1800" kern="1200" dirty="0">
              <a:latin typeface="Montserrat" pitchFamily="2" charset="0"/>
            </a:rPr>
            <a:t> </a:t>
          </a:r>
          <a:r>
            <a:rPr lang="en-US" sz="1800" kern="1200" dirty="0" err="1">
              <a:latin typeface="Montserrat" pitchFamily="2" charset="0"/>
            </a:rPr>
            <a:t>klass</a:t>
          </a:r>
          <a:r>
            <a:rPr lang="en-US" sz="1800" kern="1200" dirty="0">
              <a:latin typeface="Montserrat" pitchFamily="2" charset="0"/>
            </a:rPr>
            <a:t> </a:t>
          </a:r>
          <a:r>
            <a:rPr lang="en-US" sz="1800" kern="1200" dirty="0" err="1">
              <a:latin typeface="Montserrat" pitchFamily="2" charset="0"/>
            </a:rPr>
            <a:t>för</a:t>
          </a:r>
          <a:r>
            <a:rPr lang="en-US" sz="1800" kern="1200" dirty="0">
              <a:latin typeface="Montserrat" pitchFamily="2" charset="0"/>
            </a:rPr>
            <a:t> </a:t>
          </a:r>
          <a:r>
            <a:rPr lang="en-US" sz="1800" kern="1200" dirty="0" err="1">
              <a:latin typeface="Montserrat" pitchFamily="2" charset="0"/>
            </a:rPr>
            <a:t>indelning</a:t>
          </a:r>
          <a:r>
            <a:rPr lang="en-US" sz="1800" kern="1200" dirty="0">
              <a:latin typeface="Montserrat" pitchFamily="2" charset="0"/>
            </a:rPr>
            <a:t> i </a:t>
          </a:r>
          <a:r>
            <a:rPr lang="en-US" sz="1800" kern="1200" dirty="0" err="1">
              <a:latin typeface="Montserrat" pitchFamily="2" charset="0"/>
            </a:rPr>
            <a:t>säkerhetskategori</a:t>
          </a:r>
          <a:r>
            <a:rPr lang="en-US" sz="1800" kern="1200" dirty="0">
              <a:latin typeface="Montserrat" pitchFamily="2" charset="0"/>
            </a:rPr>
            <a:t>.</a:t>
          </a:r>
        </a:p>
      </dsp:txBody>
      <dsp:txXfrm>
        <a:off x="430784" y="1732643"/>
        <a:ext cx="2986417" cy="1363888"/>
      </dsp:txXfrm>
    </dsp:sp>
    <dsp:sp modelId="{315A5133-CE09-4A23-8C5F-A7C91226ED24}">
      <dsp:nvSpPr>
        <dsp:cNvPr id="0" name=""/>
        <dsp:cNvSpPr/>
      </dsp:nvSpPr>
      <dsp:spPr>
        <a:xfrm>
          <a:off x="776704" y="3380422"/>
          <a:ext cx="4401322" cy="14487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Montserrat" pitchFamily="2" charset="0"/>
            </a:rPr>
            <a:t>För</a:t>
          </a:r>
          <a:r>
            <a:rPr lang="en-US" sz="1600" kern="1200" dirty="0">
              <a:latin typeface="Montserrat" pitchFamily="2" charset="0"/>
            </a:rPr>
            <a:t> </a:t>
          </a:r>
          <a:r>
            <a:rPr lang="en-US" sz="1600" kern="1200" dirty="0" err="1">
              <a:latin typeface="Montserrat" pitchFamily="2" charset="0"/>
            </a:rPr>
            <a:t>utförligt</a:t>
          </a:r>
          <a:r>
            <a:rPr lang="en-US" sz="1600" kern="1200" dirty="0">
              <a:latin typeface="Montserrat" pitchFamily="2" charset="0"/>
            </a:rPr>
            <a:t> </a:t>
          </a:r>
          <a:r>
            <a:rPr lang="en-US" sz="1600" kern="1200" dirty="0" err="1">
              <a:latin typeface="Montserrat" pitchFamily="2" charset="0"/>
            </a:rPr>
            <a:t>Räddningsreglemente</a:t>
          </a:r>
          <a:r>
            <a:rPr lang="en-US" sz="1600" kern="1200" dirty="0">
              <a:latin typeface="Montserrat" pitchFamily="2" charset="0"/>
            </a:rPr>
            <a:t> </a:t>
          </a:r>
          <a:r>
            <a:rPr lang="en-US" sz="1600" kern="1200" dirty="0" err="1">
              <a:latin typeface="Montserrat" pitchFamily="2" charset="0"/>
            </a:rPr>
            <a:t>och</a:t>
          </a:r>
          <a:r>
            <a:rPr lang="en-US" sz="1600" kern="1200" dirty="0">
              <a:latin typeface="Montserrat" pitchFamily="2" charset="0"/>
            </a:rPr>
            <a:t> </a:t>
          </a:r>
          <a:r>
            <a:rPr lang="en-US" sz="1600" kern="1200" dirty="0" err="1">
              <a:latin typeface="Montserrat" pitchFamily="2" charset="0"/>
            </a:rPr>
            <a:t>säkerhetskategorier</a:t>
          </a:r>
          <a:r>
            <a:rPr lang="en-US" sz="1600" kern="1200" dirty="0">
              <a:latin typeface="Montserrat" pitchFamily="2" charset="0"/>
            </a:rPr>
            <a:t>:</a:t>
          </a:r>
          <a:br>
            <a:rPr lang="en-US" sz="1600" kern="1200" dirty="0">
              <a:latin typeface="Montserrat" pitchFamily="2" charset="0"/>
            </a:rPr>
          </a:br>
          <a:r>
            <a:rPr lang="en-US" sz="1600" kern="1200" dirty="0">
              <a:latin typeface="Montserrat" pitchFamily="2" charset="0"/>
            </a:rPr>
            <a:t> </a:t>
          </a:r>
          <a:r>
            <a:rPr lang="en-US" sz="1600" kern="1200" dirty="0" err="1">
              <a:latin typeface="Montserrat" pitchFamily="2" charset="0"/>
            </a:rPr>
            <a:t>Svemos</a:t>
          </a:r>
          <a:r>
            <a:rPr lang="en-US" sz="1600" kern="1200" dirty="0">
              <a:latin typeface="Montserrat" pitchFamily="2" charset="0"/>
            </a:rPr>
            <a:t> </a:t>
          </a:r>
          <a:r>
            <a:rPr lang="en-US" sz="1600" kern="1200" dirty="0" err="1">
              <a:latin typeface="Montserrat" pitchFamily="2" charset="0"/>
            </a:rPr>
            <a:t>hemsida</a:t>
          </a:r>
          <a:r>
            <a:rPr lang="en-US" sz="1600" kern="1200" dirty="0">
              <a:latin typeface="Montserrat" pitchFamily="2" charset="0"/>
            </a:rPr>
            <a:t> under </a:t>
          </a:r>
          <a:r>
            <a:rPr lang="en-US" sz="1600" kern="1200" dirty="0" err="1">
              <a:latin typeface="Montserrat" pitchFamily="2" charset="0"/>
            </a:rPr>
            <a:t>Regler</a:t>
          </a:r>
          <a:r>
            <a:rPr lang="en-US" sz="1600" kern="1200" dirty="0">
              <a:latin typeface="Montserrat" pitchFamily="2" charset="0"/>
            </a:rPr>
            <a:t>, </a:t>
          </a:r>
          <a:r>
            <a:rPr lang="en-US" sz="1600" kern="1200" dirty="0" err="1">
              <a:latin typeface="Montserrat" pitchFamily="2" charset="0"/>
            </a:rPr>
            <a:t>Dragracing</a:t>
          </a:r>
          <a:r>
            <a:rPr lang="en-US" sz="1600" kern="1200" dirty="0">
              <a:latin typeface="Montserrat" pitchFamily="2" charset="0"/>
            </a:rPr>
            <a:t>, </a:t>
          </a:r>
          <a:r>
            <a:rPr lang="en-US" sz="1600" kern="1200" dirty="0" err="1">
              <a:latin typeface="Montserrat" pitchFamily="2" charset="0"/>
            </a:rPr>
            <a:t>Räddningsreglemente</a:t>
          </a:r>
          <a:endParaRPr lang="en-US" sz="1600" kern="1200" dirty="0">
            <a:latin typeface="Montserrat" pitchFamily="2" charset="0"/>
          </a:endParaRPr>
        </a:p>
      </dsp:txBody>
      <dsp:txXfrm>
        <a:off x="819136" y="3422854"/>
        <a:ext cx="2986417" cy="1363888"/>
      </dsp:txXfrm>
    </dsp:sp>
    <dsp:sp modelId="{6B59084E-4E7C-4F4D-866E-CDC71B430B3B}">
      <dsp:nvSpPr>
        <dsp:cNvPr id="0" name=""/>
        <dsp:cNvSpPr/>
      </dsp:nvSpPr>
      <dsp:spPr>
        <a:xfrm>
          <a:off x="3459633" y="1098637"/>
          <a:ext cx="941689" cy="94168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671513" y="1098637"/>
        <a:ext cx="517929" cy="708621"/>
      </dsp:txXfrm>
    </dsp:sp>
    <dsp:sp modelId="{D890153B-A421-40C8-AFBF-6D211C65923C}">
      <dsp:nvSpPr>
        <dsp:cNvPr id="0" name=""/>
        <dsp:cNvSpPr/>
      </dsp:nvSpPr>
      <dsp:spPr>
        <a:xfrm>
          <a:off x="3847985" y="2779190"/>
          <a:ext cx="941689" cy="94168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sv-SE" sz="3600" kern="1200"/>
        </a:p>
      </dsp:txBody>
      <dsp:txXfrm>
        <a:off x="4059865" y="2779190"/>
        <a:ext cx="517929" cy="7086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5373A-CAAA-4DAE-8D5F-96D817C69C24}">
      <dsp:nvSpPr>
        <dsp:cNvPr id="0" name=""/>
        <dsp:cNvSpPr/>
      </dsp:nvSpPr>
      <dsp:spPr>
        <a:xfrm>
          <a:off x="481140" y="1304655"/>
          <a:ext cx="783896" cy="7838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AF5F31-8B1E-433B-B64D-59C4E6BAE00C}">
      <dsp:nvSpPr>
        <dsp:cNvPr id="0" name=""/>
        <dsp:cNvSpPr/>
      </dsp:nvSpPr>
      <dsp:spPr>
        <a:xfrm>
          <a:off x="2092" y="2349886"/>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err="1">
              <a:latin typeface="Montserrat" pitchFamily="2" charset="0"/>
            </a:rPr>
            <a:t>Tid</a:t>
          </a:r>
          <a:r>
            <a:rPr lang="en-US" sz="1600" kern="1200" dirty="0">
              <a:latin typeface="Montserrat" pitchFamily="2" charset="0"/>
            </a:rPr>
            <a:t> </a:t>
          </a:r>
          <a:r>
            <a:rPr lang="en-US" sz="1600" kern="1200" dirty="0" err="1">
              <a:latin typeface="Montserrat" pitchFamily="2" charset="0"/>
            </a:rPr>
            <a:t>finns</a:t>
          </a:r>
          <a:r>
            <a:rPr lang="en-US" sz="1600" kern="1200" dirty="0">
              <a:latin typeface="Montserrat" pitchFamily="2" charset="0"/>
            </a:rPr>
            <a:t> i </a:t>
          </a:r>
          <a:r>
            <a:rPr lang="en-US" sz="1600" kern="1200" dirty="0" err="1">
              <a:latin typeface="Montserrat" pitchFamily="2" charset="0"/>
            </a:rPr>
            <a:t>Inbjudan</a:t>
          </a:r>
          <a:endParaRPr lang="en-US" sz="1600" kern="1200" dirty="0">
            <a:latin typeface="Montserrat" pitchFamily="2" charset="0"/>
          </a:endParaRPr>
        </a:p>
      </dsp:txBody>
      <dsp:txXfrm>
        <a:off x="2092" y="2349886"/>
        <a:ext cx="1741992" cy="696796"/>
      </dsp:txXfrm>
    </dsp:sp>
    <dsp:sp modelId="{8B8A3158-E700-41B1-BF33-164D05F2C604}">
      <dsp:nvSpPr>
        <dsp:cNvPr id="0" name=""/>
        <dsp:cNvSpPr/>
      </dsp:nvSpPr>
      <dsp:spPr>
        <a:xfrm>
          <a:off x="2527981" y="1304655"/>
          <a:ext cx="783896" cy="7838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EF818D-91CC-46F1-BC0C-6D7630865BD0}">
      <dsp:nvSpPr>
        <dsp:cNvPr id="0" name=""/>
        <dsp:cNvSpPr/>
      </dsp:nvSpPr>
      <dsp:spPr>
        <a:xfrm>
          <a:off x="2048933" y="2349886"/>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err="1">
              <a:latin typeface="Montserrat" pitchFamily="2" charset="0"/>
            </a:rPr>
            <a:t>Närvaroplikt</a:t>
          </a:r>
          <a:endParaRPr lang="en-US" sz="1600" kern="1200" dirty="0">
            <a:latin typeface="Montserrat" pitchFamily="2" charset="0"/>
          </a:endParaRPr>
        </a:p>
      </dsp:txBody>
      <dsp:txXfrm>
        <a:off x="2048933" y="2349886"/>
        <a:ext cx="1741992" cy="696796"/>
      </dsp:txXfrm>
    </dsp:sp>
    <dsp:sp modelId="{58FF5674-D7D3-476C-A784-18E3BEBB73BD}">
      <dsp:nvSpPr>
        <dsp:cNvPr id="0" name=""/>
        <dsp:cNvSpPr/>
      </dsp:nvSpPr>
      <dsp:spPr>
        <a:xfrm>
          <a:off x="4574822" y="1304655"/>
          <a:ext cx="783896" cy="7838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343D19-7C6F-4D4B-824A-62B6CE109896}">
      <dsp:nvSpPr>
        <dsp:cNvPr id="0" name=""/>
        <dsp:cNvSpPr/>
      </dsp:nvSpPr>
      <dsp:spPr>
        <a:xfrm>
          <a:off x="4095774" y="2349886"/>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latin typeface="Montserrat" pitchFamily="2" charset="0"/>
            </a:rPr>
            <a:t>Information</a:t>
          </a:r>
        </a:p>
      </dsp:txBody>
      <dsp:txXfrm>
        <a:off x="4095774" y="2349886"/>
        <a:ext cx="1741992" cy="696796"/>
      </dsp:txXfrm>
    </dsp:sp>
    <dsp:sp modelId="{DE7E7CF9-3CFA-4F5F-B3E3-903485F3E641}">
      <dsp:nvSpPr>
        <dsp:cNvPr id="0" name=""/>
        <dsp:cNvSpPr/>
      </dsp:nvSpPr>
      <dsp:spPr>
        <a:xfrm>
          <a:off x="6621662" y="1304655"/>
          <a:ext cx="783896" cy="7838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77F0D8-D0F5-478A-9293-49F4481BB42A}">
      <dsp:nvSpPr>
        <dsp:cNvPr id="0" name=""/>
        <dsp:cNvSpPr/>
      </dsp:nvSpPr>
      <dsp:spPr>
        <a:xfrm>
          <a:off x="6142615" y="2349886"/>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err="1">
              <a:latin typeface="Montserrat" pitchFamily="2" charset="0"/>
            </a:rPr>
            <a:t>Frågor</a:t>
          </a:r>
          <a:endParaRPr lang="en-US" sz="1600" kern="1200" dirty="0">
            <a:latin typeface="Montserrat" pitchFamily="2" charset="0"/>
          </a:endParaRPr>
        </a:p>
      </dsp:txBody>
      <dsp:txXfrm>
        <a:off x="6142615" y="2349886"/>
        <a:ext cx="1741992" cy="6967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A5F28-9C6C-480F-9E5C-DDF3E834A6D6}">
      <dsp:nvSpPr>
        <dsp:cNvPr id="0" name=""/>
        <dsp:cNvSpPr/>
      </dsp:nvSpPr>
      <dsp:spPr>
        <a:xfrm>
          <a:off x="0" y="24060"/>
          <a:ext cx="2371724" cy="14230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Montserrat" pitchFamily="2" charset="0"/>
            </a:rPr>
            <a:t>Hänsyn</a:t>
          </a:r>
          <a:r>
            <a:rPr lang="en-US" sz="2800" kern="1200" dirty="0">
              <a:latin typeface="Montserrat" pitchFamily="2" charset="0"/>
            </a:rPr>
            <a:t> </a:t>
          </a:r>
        </a:p>
      </dsp:txBody>
      <dsp:txXfrm>
        <a:off x="0" y="24060"/>
        <a:ext cx="2371724" cy="1423035"/>
      </dsp:txXfrm>
    </dsp:sp>
    <dsp:sp modelId="{26A78367-F6DD-4B9C-9208-34D68EF2CD2E}">
      <dsp:nvSpPr>
        <dsp:cNvPr id="0" name=""/>
        <dsp:cNvSpPr/>
      </dsp:nvSpPr>
      <dsp:spPr>
        <a:xfrm>
          <a:off x="2608897" y="24060"/>
          <a:ext cx="2371724" cy="14230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Montserrat" pitchFamily="2" charset="0"/>
            </a:rPr>
            <a:t>Giltig</a:t>
          </a:r>
          <a:r>
            <a:rPr lang="en-US" sz="1600" kern="1200" dirty="0">
              <a:latin typeface="Montserrat" pitchFamily="2" charset="0"/>
            </a:rPr>
            <a:t> </a:t>
          </a:r>
          <a:r>
            <a:rPr lang="en-US" sz="1600" kern="1200" dirty="0" err="1">
              <a:latin typeface="Montserrat" pitchFamily="2" charset="0"/>
            </a:rPr>
            <a:t>banlicens</a:t>
          </a:r>
          <a:endParaRPr lang="en-US" sz="1600" kern="1200" dirty="0">
            <a:latin typeface="Montserrat" pitchFamily="2" charset="0"/>
          </a:endParaRPr>
        </a:p>
      </dsp:txBody>
      <dsp:txXfrm>
        <a:off x="2608897" y="24060"/>
        <a:ext cx="2371724" cy="1423035"/>
      </dsp:txXfrm>
    </dsp:sp>
    <dsp:sp modelId="{7C512D66-7EB8-42B8-923A-6FD54108FE94}">
      <dsp:nvSpPr>
        <dsp:cNvPr id="0" name=""/>
        <dsp:cNvSpPr/>
      </dsp:nvSpPr>
      <dsp:spPr>
        <a:xfrm>
          <a:off x="5217794" y="24060"/>
          <a:ext cx="2371724" cy="14230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Montserrat" pitchFamily="2" charset="0"/>
            </a:rPr>
            <a:t>Sanktionerat</a:t>
          </a:r>
          <a:r>
            <a:rPr lang="en-US" sz="1600" kern="1200" dirty="0">
              <a:latin typeface="Montserrat" pitchFamily="2" charset="0"/>
            </a:rPr>
            <a:t> av Svemo / SBF</a:t>
          </a:r>
        </a:p>
      </dsp:txBody>
      <dsp:txXfrm>
        <a:off x="5217794" y="24060"/>
        <a:ext cx="2371724" cy="1423035"/>
      </dsp:txXfrm>
    </dsp:sp>
    <dsp:sp modelId="{2236F45E-D9B6-4627-81D2-F50C9F098AA8}">
      <dsp:nvSpPr>
        <dsp:cNvPr id="0" name=""/>
        <dsp:cNvSpPr/>
      </dsp:nvSpPr>
      <dsp:spPr>
        <a:xfrm>
          <a:off x="0" y="1684268"/>
          <a:ext cx="2371724" cy="14230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ontserrat" pitchFamily="2" charset="0"/>
            </a:rPr>
            <a:t> </a:t>
          </a:r>
          <a:r>
            <a:rPr lang="en-US" sz="1600" kern="1200" dirty="0" err="1">
              <a:latin typeface="Montserrat" pitchFamily="2" charset="0"/>
            </a:rPr>
            <a:t>Rikspolisstyrelsen</a:t>
          </a:r>
          <a:br>
            <a:rPr lang="en-US" sz="1600" kern="1200" dirty="0">
              <a:latin typeface="Montserrat" pitchFamily="2" charset="0"/>
            </a:rPr>
          </a:br>
          <a:r>
            <a:rPr lang="en-US" sz="1600" kern="1200" dirty="0">
              <a:latin typeface="Montserrat" pitchFamily="2" charset="0"/>
            </a:rPr>
            <a:t>FAP 512-1</a:t>
          </a:r>
        </a:p>
      </dsp:txBody>
      <dsp:txXfrm>
        <a:off x="0" y="1684268"/>
        <a:ext cx="2371724" cy="1423035"/>
      </dsp:txXfrm>
    </dsp:sp>
    <dsp:sp modelId="{B9803B0A-DB65-4B22-8376-0562690EC562}">
      <dsp:nvSpPr>
        <dsp:cNvPr id="0" name=""/>
        <dsp:cNvSpPr/>
      </dsp:nvSpPr>
      <dsp:spPr>
        <a:xfrm>
          <a:off x="2608897" y="1684268"/>
          <a:ext cx="2371724" cy="14230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Montserrat" pitchFamily="2" charset="0"/>
            </a:rPr>
            <a:t>Säkerhet</a:t>
          </a:r>
          <a:endParaRPr lang="en-US" sz="1600" kern="1200" dirty="0">
            <a:latin typeface="Montserrat" pitchFamily="2" charset="0"/>
          </a:endParaRPr>
        </a:p>
      </dsp:txBody>
      <dsp:txXfrm>
        <a:off x="2608897" y="1684268"/>
        <a:ext cx="2371724" cy="1423035"/>
      </dsp:txXfrm>
    </dsp:sp>
    <dsp:sp modelId="{91A9CCD0-DFEB-445D-A93C-2DDC0774DF03}">
      <dsp:nvSpPr>
        <dsp:cNvPr id="0" name=""/>
        <dsp:cNvSpPr/>
      </dsp:nvSpPr>
      <dsp:spPr>
        <a:xfrm>
          <a:off x="5217794" y="1684268"/>
          <a:ext cx="2371724" cy="14230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Montserrat" pitchFamily="2" charset="0"/>
            </a:rPr>
            <a:t>Miljö</a:t>
          </a:r>
          <a:endParaRPr lang="en-US" sz="1600" kern="1200" dirty="0">
            <a:latin typeface="Montserrat" pitchFamily="2" charset="0"/>
          </a:endParaRPr>
        </a:p>
      </dsp:txBody>
      <dsp:txXfrm>
        <a:off x="5217794" y="1684268"/>
        <a:ext cx="2371724" cy="14230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E8A34-FC9F-4E58-ACD6-24222016AAD6}">
      <dsp:nvSpPr>
        <dsp:cNvPr id="0" name=""/>
        <dsp:cNvSpPr/>
      </dsp:nvSpPr>
      <dsp:spPr>
        <a:xfrm>
          <a:off x="0" y="29819"/>
          <a:ext cx="4869656" cy="8985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latin typeface="Montserrat" pitchFamily="2" charset="0"/>
            </a:rPr>
            <a:t>Tävlingsledare</a:t>
          </a:r>
          <a:br>
            <a:rPr lang="en-US" sz="1600" b="1" kern="1200">
              <a:latin typeface="Montserrat" pitchFamily="2" charset="0"/>
            </a:rPr>
          </a:br>
          <a:r>
            <a:rPr lang="en-US" sz="1600" kern="1200">
              <a:latin typeface="Montserrat" pitchFamily="2" charset="0"/>
            </a:rPr>
            <a:t>Är chefen på tävlingen och är huvudansvarig.</a:t>
          </a:r>
          <a:endParaRPr lang="en-US" sz="1600" kern="1200" dirty="0">
            <a:latin typeface="Montserrat" pitchFamily="2" charset="0"/>
          </a:endParaRPr>
        </a:p>
      </dsp:txBody>
      <dsp:txXfrm>
        <a:off x="43864" y="73683"/>
        <a:ext cx="4781928" cy="810832"/>
      </dsp:txXfrm>
    </dsp:sp>
    <dsp:sp modelId="{0C956307-1618-48C3-9FFB-8A4CEAD2B6B1}">
      <dsp:nvSpPr>
        <dsp:cNvPr id="0" name=""/>
        <dsp:cNvSpPr/>
      </dsp:nvSpPr>
      <dsp:spPr>
        <a:xfrm>
          <a:off x="0" y="1066619"/>
          <a:ext cx="4869656" cy="89856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latin typeface="Montserrat" pitchFamily="2" charset="0"/>
            </a:rPr>
            <a:t>Teknisk chef </a:t>
          </a:r>
          <a:br>
            <a:rPr lang="en-US" sz="1600" b="1" kern="1200" dirty="0">
              <a:latin typeface="Montserrat" pitchFamily="2" charset="0"/>
            </a:rPr>
          </a:br>
          <a:r>
            <a:rPr lang="en-US" sz="1600" kern="1200" dirty="0" err="1">
              <a:latin typeface="Montserrat" pitchFamily="2" charset="0"/>
            </a:rPr>
            <a:t>Bestämmer</a:t>
          </a:r>
          <a:r>
            <a:rPr lang="en-US" sz="1600" kern="1200" dirty="0">
              <a:latin typeface="Montserrat" pitchFamily="2" charset="0"/>
            </a:rPr>
            <a:t> i </a:t>
          </a:r>
          <a:r>
            <a:rPr lang="en-US" sz="1600" kern="1200" dirty="0" err="1">
              <a:latin typeface="Montserrat" pitchFamily="2" charset="0"/>
            </a:rPr>
            <a:t>tekniska</a:t>
          </a:r>
          <a:r>
            <a:rPr lang="en-US" sz="1600" kern="1200" dirty="0">
              <a:latin typeface="Montserrat" pitchFamily="2" charset="0"/>
            </a:rPr>
            <a:t> </a:t>
          </a:r>
          <a:r>
            <a:rPr lang="en-US" sz="1600" kern="1200" dirty="0" err="1">
              <a:latin typeface="Montserrat" pitchFamily="2" charset="0"/>
            </a:rPr>
            <a:t>frågor</a:t>
          </a:r>
          <a:r>
            <a:rPr lang="en-US" sz="1600" kern="1200" dirty="0">
              <a:latin typeface="Montserrat" pitchFamily="2" charset="0"/>
            </a:rPr>
            <a:t> t ex. </a:t>
          </a:r>
          <a:r>
            <a:rPr lang="en-US" sz="1600" kern="1200" dirty="0" err="1">
              <a:latin typeface="Montserrat" pitchFamily="2" charset="0"/>
            </a:rPr>
            <a:t>besiktning</a:t>
          </a:r>
          <a:r>
            <a:rPr lang="en-US" sz="1600" kern="1200" dirty="0">
              <a:latin typeface="Montserrat" pitchFamily="2" charset="0"/>
            </a:rPr>
            <a:t>.</a:t>
          </a:r>
        </a:p>
      </dsp:txBody>
      <dsp:txXfrm>
        <a:off x="43864" y="1110483"/>
        <a:ext cx="4781928" cy="810832"/>
      </dsp:txXfrm>
    </dsp:sp>
    <dsp:sp modelId="{3DCDF1D9-1859-46C5-B869-4580F65DB4F7}">
      <dsp:nvSpPr>
        <dsp:cNvPr id="0" name=""/>
        <dsp:cNvSpPr/>
      </dsp:nvSpPr>
      <dsp:spPr>
        <a:xfrm>
          <a:off x="0" y="2103419"/>
          <a:ext cx="4869656" cy="89856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u="none" kern="1200">
              <a:latin typeface="Montserrat" pitchFamily="2" charset="0"/>
            </a:rPr>
            <a:t>Säkerhetschef</a:t>
          </a:r>
          <a:br>
            <a:rPr lang="en-US" sz="1600" b="1" u="none" kern="1200">
              <a:latin typeface="Montserrat" pitchFamily="2" charset="0"/>
            </a:rPr>
          </a:br>
          <a:r>
            <a:rPr lang="en-US" sz="1600" u="none" kern="1200">
              <a:latin typeface="Montserrat" pitchFamily="2" charset="0"/>
            </a:rPr>
            <a:t>Ansvarar för säkerheten på tävlingsbanan.</a:t>
          </a:r>
          <a:endParaRPr lang="en-US" sz="1600" u="none" kern="1200" dirty="0">
            <a:latin typeface="Montserrat" pitchFamily="2" charset="0"/>
          </a:endParaRPr>
        </a:p>
      </dsp:txBody>
      <dsp:txXfrm>
        <a:off x="43864" y="2147283"/>
        <a:ext cx="4781928" cy="810832"/>
      </dsp:txXfrm>
    </dsp:sp>
    <dsp:sp modelId="{94903569-67D6-46E8-8E16-EC5F8E84C4F0}">
      <dsp:nvSpPr>
        <dsp:cNvPr id="0" name=""/>
        <dsp:cNvSpPr/>
      </dsp:nvSpPr>
      <dsp:spPr>
        <a:xfrm>
          <a:off x="0" y="3140219"/>
          <a:ext cx="4869656" cy="89856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err="1">
              <a:latin typeface="Montserrat" pitchFamily="2" charset="0"/>
            </a:rPr>
            <a:t>Tävlingssekreterare</a:t>
          </a:r>
          <a:br>
            <a:rPr lang="en-US" sz="1600" b="1" kern="1200" dirty="0">
              <a:latin typeface="Montserrat" pitchFamily="2" charset="0"/>
            </a:rPr>
          </a:br>
          <a:r>
            <a:rPr lang="en-US" sz="1600" kern="1200" dirty="0" err="1">
              <a:latin typeface="Montserrat" pitchFamily="2" charset="0"/>
            </a:rPr>
            <a:t>Ansvarig</a:t>
          </a:r>
          <a:r>
            <a:rPr lang="en-US" sz="1600" kern="1200" dirty="0">
              <a:latin typeface="Montserrat" pitchFamily="2" charset="0"/>
            </a:rPr>
            <a:t> för den </a:t>
          </a:r>
          <a:r>
            <a:rPr lang="en-US" sz="1600" kern="1200" dirty="0" err="1">
              <a:latin typeface="Montserrat" pitchFamily="2" charset="0"/>
            </a:rPr>
            <a:t>administrativa</a:t>
          </a:r>
          <a:r>
            <a:rPr lang="en-US" sz="1600" kern="1200" dirty="0">
              <a:latin typeface="Montserrat" pitchFamily="2" charset="0"/>
            </a:rPr>
            <a:t> </a:t>
          </a:r>
          <a:r>
            <a:rPr lang="en-US" sz="1600" kern="1200" dirty="0" err="1">
              <a:latin typeface="Montserrat" pitchFamily="2" charset="0"/>
            </a:rPr>
            <a:t>delen</a:t>
          </a:r>
          <a:r>
            <a:rPr lang="en-US" sz="1600" kern="1200" dirty="0">
              <a:latin typeface="Montserrat" pitchFamily="2" charset="0"/>
            </a:rPr>
            <a:t> under </a:t>
          </a:r>
          <a:r>
            <a:rPr lang="en-US" sz="1600" kern="1200" dirty="0" err="1">
              <a:latin typeface="Montserrat" pitchFamily="2" charset="0"/>
            </a:rPr>
            <a:t>tävlingen</a:t>
          </a:r>
          <a:r>
            <a:rPr lang="en-US" sz="1600" kern="1200" dirty="0">
              <a:latin typeface="Montserrat" pitchFamily="2" charset="0"/>
            </a:rPr>
            <a:t>.</a:t>
          </a:r>
        </a:p>
      </dsp:txBody>
      <dsp:txXfrm>
        <a:off x="43864" y="3184083"/>
        <a:ext cx="4781928" cy="810832"/>
      </dsp:txXfrm>
    </dsp:sp>
    <dsp:sp modelId="{C16F928D-40AF-4A7E-A3E3-ADD5A4AEA7CC}">
      <dsp:nvSpPr>
        <dsp:cNvPr id="0" name=""/>
        <dsp:cNvSpPr/>
      </dsp:nvSpPr>
      <dsp:spPr>
        <a:xfrm>
          <a:off x="0" y="4177020"/>
          <a:ext cx="4869656" cy="8985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err="1">
              <a:latin typeface="Montserrat" pitchFamily="2" charset="0"/>
            </a:rPr>
            <a:t>Frammatningschef</a:t>
          </a:r>
          <a:r>
            <a:rPr lang="en-US" sz="1600" b="1" kern="1200" dirty="0">
              <a:latin typeface="Montserrat" pitchFamily="2" charset="0"/>
            </a:rPr>
            <a:t>/</a:t>
          </a:r>
          <a:r>
            <a:rPr lang="en-US" sz="1600" b="1" kern="1200" dirty="0" err="1">
              <a:latin typeface="Montserrat" pitchFamily="2" charset="0"/>
            </a:rPr>
            <a:t>Depåchef</a:t>
          </a:r>
          <a:r>
            <a:rPr lang="en-US" sz="1600" b="1" kern="1200" dirty="0">
              <a:latin typeface="Montserrat" pitchFamily="2" charset="0"/>
            </a:rPr>
            <a:t> </a:t>
          </a:r>
          <a:br>
            <a:rPr lang="en-US" sz="1600" b="1" kern="1200" dirty="0">
              <a:latin typeface="Montserrat" pitchFamily="2" charset="0"/>
            </a:rPr>
          </a:br>
          <a:r>
            <a:rPr lang="en-US" sz="1600" b="0" kern="1200" dirty="0" err="1">
              <a:latin typeface="Montserrat" pitchFamily="2" charset="0"/>
            </a:rPr>
            <a:t>A</a:t>
          </a:r>
          <a:r>
            <a:rPr lang="en-US" sz="1600" kern="1200" dirty="0" err="1">
              <a:latin typeface="Montserrat" pitchFamily="2" charset="0"/>
            </a:rPr>
            <a:t>nsvarar</a:t>
          </a:r>
          <a:r>
            <a:rPr lang="en-US" sz="1600" kern="1200" dirty="0">
              <a:latin typeface="Montserrat" pitchFamily="2" charset="0"/>
            </a:rPr>
            <a:t> för </a:t>
          </a:r>
          <a:r>
            <a:rPr lang="en-US" sz="1600" kern="1200" dirty="0" err="1">
              <a:latin typeface="Montserrat" pitchFamily="2" charset="0"/>
            </a:rPr>
            <a:t>att</a:t>
          </a:r>
          <a:r>
            <a:rPr lang="en-US" sz="1600" kern="1200" dirty="0">
              <a:latin typeface="Montserrat" pitchFamily="2" charset="0"/>
            </a:rPr>
            <a:t> </a:t>
          </a:r>
          <a:r>
            <a:rPr lang="en-US" sz="1600" kern="1200" dirty="0" err="1">
              <a:latin typeface="Montserrat" pitchFamily="2" charset="0"/>
            </a:rPr>
            <a:t>depå</a:t>
          </a:r>
          <a:r>
            <a:rPr lang="en-US" sz="1600" kern="1200" dirty="0">
              <a:latin typeface="Montserrat" pitchFamily="2" charset="0"/>
            </a:rPr>
            <a:t> </a:t>
          </a:r>
          <a:r>
            <a:rPr lang="en-US" sz="1600" kern="1200" dirty="0" err="1">
              <a:latin typeface="Montserrat" pitchFamily="2" charset="0"/>
            </a:rPr>
            <a:t>och</a:t>
          </a:r>
          <a:r>
            <a:rPr lang="en-US" sz="1600" kern="1200" dirty="0">
              <a:latin typeface="Montserrat" pitchFamily="2" charset="0"/>
            </a:rPr>
            <a:t> </a:t>
          </a:r>
          <a:r>
            <a:rPr lang="en-US" sz="1600" kern="1200" dirty="0" err="1">
              <a:latin typeface="Montserrat" pitchFamily="2" charset="0"/>
            </a:rPr>
            <a:t>frammatning</a:t>
          </a:r>
          <a:r>
            <a:rPr lang="en-US" sz="1600" kern="1200" dirty="0">
              <a:latin typeface="Montserrat" pitchFamily="2" charset="0"/>
            </a:rPr>
            <a:t> </a:t>
          </a:r>
          <a:r>
            <a:rPr lang="en-US" sz="1600" kern="1200" dirty="0" err="1">
              <a:latin typeface="Montserrat" pitchFamily="2" charset="0"/>
            </a:rPr>
            <a:t>fungerar</a:t>
          </a:r>
          <a:r>
            <a:rPr lang="en-US" sz="1600" kern="1200" dirty="0">
              <a:latin typeface="Montserrat" pitchFamily="2" charset="0"/>
            </a:rPr>
            <a:t>.</a:t>
          </a:r>
          <a:endParaRPr lang="sv-SE" sz="1600" kern="1200" dirty="0">
            <a:latin typeface="Montserrat" pitchFamily="2" charset="0"/>
          </a:endParaRPr>
        </a:p>
      </dsp:txBody>
      <dsp:txXfrm>
        <a:off x="43864" y="4220884"/>
        <a:ext cx="4781928" cy="8108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FEBE0-4E17-49B3-A343-67B9A2DCFC73}">
      <dsp:nvSpPr>
        <dsp:cNvPr id="0" name=""/>
        <dsp:cNvSpPr/>
      </dsp:nvSpPr>
      <dsp:spPr>
        <a:xfrm>
          <a:off x="0" y="2233"/>
          <a:ext cx="4869656" cy="8388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err="1">
              <a:latin typeface="Montserrat" pitchFamily="2" charset="0"/>
            </a:rPr>
            <a:t>Tidtagningschef</a:t>
          </a:r>
          <a:br>
            <a:rPr lang="en-US" sz="1600" b="1" kern="1200" dirty="0">
              <a:latin typeface="Montserrat" pitchFamily="2" charset="0"/>
            </a:rPr>
          </a:br>
          <a:r>
            <a:rPr lang="en-US" sz="1600" b="0" kern="1200" dirty="0" err="1">
              <a:latin typeface="Montserrat" pitchFamily="2" charset="0"/>
            </a:rPr>
            <a:t>Ansvarar</a:t>
          </a:r>
          <a:r>
            <a:rPr lang="en-US" sz="1600" b="0" kern="1200" dirty="0">
              <a:latin typeface="Montserrat" pitchFamily="2" charset="0"/>
            </a:rPr>
            <a:t> </a:t>
          </a:r>
          <a:r>
            <a:rPr lang="en-US" sz="1600" b="0" kern="1200" dirty="0" err="1">
              <a:latin typeface="Montserrat" pitchFamily="2" charset="0"/>
            </a:rPr>
            <a:t>för</a:t>
          </a:r>
          <a:r>
            <a:rPr lang="en-US" sz="1600" b="0" kern="1200" dirty="0">
              <a:latin typeface="Montserrat" pitchFamily="2" charset="0"/>
            </a:rPr>
            <a:t> </a:t>
          </a:r>
          <a:r>
            <a:rPr lang="en-US" sz="1600" b="0" kern="1200" dirty="0" err="1">
              <a:latin typeface="Montserrat" pitchFamily="2" charset="0"/>
            </a:rPr>
            <a:t>att</a:t>
          </a:r>
          <a:r>
            <a:rPr lang="en-US" sz="1600" b="0" kern="1200" dirty="0">
              <a:latin typeface="Montserrat" pitchFamily="2" charset="0"/>
            </a:rPr>
            <a:t> </a:t>
          </a:r>
          <a:r>
            <a:rPr lang="en-US" sz="1600" b="0" kern="1200" dirty="0" err="1">
              <a:latin typeface="Montserrat" pitchFamily="2" charset="0"/>
            </a:rPr>
            <a:t>tidtagning</a:t>
          </a:r>
          <a:r>
            <a:rPr lang="en-US" sz="1600" b="0" kern="1200" dirty="0">
              <a:latin typeface="Montserrat" pitchFamily="2" charset="0"/>
            </a:rPr>
            <a:t> </a:t>
          </a:r>
          <a:r>
            <a:rPr lang="en-US" sz="1600" b="0" kern="1200" dirty="0" err="1">
              <a:latin typeface="Montserrat" pitchFamily="2" charset="0"/>
            </a:rPr>
            <a:t>sker</a:t>
          </a:r>
          <a:r>
            <a:rPr lang="en-US" sz="1600" b="0" kern="1200" dirty="0">
              <a:latin typeface="Montserrat" pitchFamily="2" charset="0"/>
            </a:rPr>
            <a:t> </a:t>
          </a:r>
          <a:r>
            <a:rPr lang="en-US" sz="1600" b="0" kern="1200" dirty="0" err="1">
              <a:latin typeface="Montserrat" pitchFamily="2" charset="0"/>
            </a:rPr>
            <a:t>på</a:t>
          </a:r>
          <a:r>
            <a:rPr lang="en-US" sz="1600" b="0" kern="1200" dirty="0">
              <a:latin typeface="Montserrat" pitchFamily="2" charset="0"/>
            </a:rPr>
            <a:t> </a:t>
          </a:r>
          <a:r>
            <a:rPr lang="en-US" sz="1600" b="0" kern="1200" dirty="0" err="1">
              <a:latin typeface="Montserrat" pitchFamily="2" charset="0"/>
            </a:rPr>
            <a:t>ett</a:t>
          </a:r>
          <a:r>
            <a:rPr lang="en-US" sz="1600" b="0" kern="1200" dirty="0">
              <a:latin typeface="Montserrat" pitchFamily="2" charset="0"/>
            </a:rPr>
            <a:t> </a:t>
          </a:r>
          <a:r>
            <a:rPr lang="en-US" sz="1600" b="0" kern="1200" dirty="0" err="1">
              <a:latin typeface="Montserrat" pitchFamily="2" charset="0"/>
            </a:rPr>
            <a:t>korrekt</a:t>
          </a:r>
          <a:r>
            <a:rPr lang="en-US" sz="1600" b="0" kern="1200" dirty="0">
              <a:latin typeface="Montserrat" pitchFamily="2" charset="0"/>
            </a:rPr>
            <a:t> </a:t>
          </a:r>
          <a:r>
            <a:rPr lang="en-US" sz="1600" b="0" kern="1200" dirty="0" err="1">
              <a:latin typeface="Montserrat" pitchFamily="2" charset="0"/>
            </a:rPr>
            <a:t>sätt</a:t>
          </a:r>
          <a:r>
            <a:rPr lang="en-US" sz="1600" b="0" kern="1200" dirty="0">
              <a:latin typeface="Montserrat" pitchFamily="2" charset="0"/>
            </a:rPr>
            <a:t>.</a:t>
          </a:r>
        </a:p>
      </dsp:txBody>
      <dsp:txXfrm>
        <a:off x="40949" y="43182"/>
        <a:ext cx="4787758" cy="756937"/>
      </dsp:txXfrm>
    </dsp:sp>
    <dsp:sp modelId="{0B86C3EE-6462-47DA-8F19-CA6B56FD7C49}">
      <dsp:nvSpPr>
        <dsp:cNvPr id="0" name=""/>
        <dsp:cNvSpPr/>
      </dsp:nvSpPr>
      <dsp:spPr>
        <a:xfrm>
          <a:off x="0" y="854653"/>
          <a:ext cx="4869656" cy="838835"/>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Montserrat" pitchFamily="2" charset="0"/>
            </a:rPr>
            <a:t>Starter</a:t>
          </a:r>
          <a:r>
            <a:rPr lang="en-US" sz="1600" kern="1200" dirty="0">
              <a:latin typeface="Montserrat" pitchFamily="2" charset="0"/>
            </a:rPr>
            <a:t> </a:t>
          </a:r>
          <a:br>
            <a:rPr lang="en-US" sz="1600" kern="1200" dirty="0">
              <a:latin typeface="Montserrat" pitchFamily="2" charset="0"/>
            </a:rPr>
          </a:br>
          <a:r>
            <a:rPr lang="en-US" sz="1600" kern="1200" dirty="0" err="1">
              <a:latin typeface="Montserrat" pitchFamily="2" charset="0"/>
            </a:rPr>
            <a:t>Bestämmer</a:t>
          </a:r>
          <a:r>
            <a:rPr lang="en-US" sz="1600" kern="1200" dirty="0">
              <a:latin typeface="Montserrat" pitchFamily="2" charset="0"/>
            </a:rPr>
            <a:t> </a:t>
          </a:r>
          <a:r>
            <a:rPr lang="en-US" sz="1600" kern="1200" dirty="0" err="1">
              <a:latin typeface="Montserrat" pitchFamily="2" charset="0"/>
            </a:rPr>
            <a:t>på</a:t>
          </a:r>
          <a:r>
            <a:rPr lang="en-US" sz="1600" kern="1200" dirty="0">
              <a:latin typeface="Montserrat" pitchFamily="2" charset="0"/>
            </a:rPr>
            <a:t> </a:t>
          </a:r>
          <a:r>
            <a:rPr lang="en-US" sz="1600" kern="1200" dirty="0" err="1">
              <a:latin typeface="Montserrat" pitchFamily="2" charset="0"/>
            </a:rPr>
            <a:t>startplattan</a:t>
          </a:r>
          <a:r>
            <a:rPr lang="en-US" sz="1600" kern="1200" dirty="0">
              <a:latin typeface="Montserrat" pitchFamily="2" charset="0"/>
            </a:rPr>
            <a:t>.</a:t>
          </a:r>
        </a:p>
      </dsp:txBody>
      <dsp:txXfrm>
        <a:off x="40949" y="895602"/>
        <a:ext cx="4787758" cy="756937"/>
      </dsp:txXfrm>
    </dsp:sp>
    <dsp:sp modelId="{C0BB2559-1407-42A7-9AF7-0DFF128B5116}">
      <dsp:nvSpPr>
        <dsp:cNvPr id="0" name=""/>
        <dsp:cNvSpPr/>
      </dsp:nvSpPr>
      <dsp:spPr>
        <a:xfrm>
          <a:off x="0" y="1707072"/>
          <a:ext cx="4869656" cy="838835"/>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err="1">
              <a:latin typeface="Montserrat" pitchFamily="2" charset="0"/>
            </a:rPr>
            <a:t>Miljöansvarig</a:t>
          </a:r>
          <a:br>
            <a:rPr lang="en-US" sz="1600" b="1" kern="1200" dirty="0">
              <a:latin typeface="Montserrat" pitchFamily="2" charset="0"/>
            </a:rPr>
          </a:br>
          <a:r>
            <a:rPr lang="en-US" sz="1600" b="0" kern="1200" dirty="0" err="1">
              <a:latin typeface="Montserrat" pitchFamily="2" charset="0"/>
            </a:rPr>
            <a:t>Ansvarar</a:t>
          </a:r>
          <a:r>
            <a:rPr lang="en-US" sz="1600" b="0" kern="1200" dirty="0">
              <a:latin typeface="Montserrat" pitchFamily="2" charset="0"/>
            </a:rPr>
            <a:t> </a:t>
          </a:r>
          <a:r>
            <a:rPr lang="en-US" sz="1600" b="0" kern="1200" dirty="0" err="1">
              <a:latin typeface="Montserrat" pitchFamily="2" charset="0"/>
            </a:rPr>
            <a:t>för</a:t>
          </a:r>
          <a:r>
            <a:rPr lang="en-US" sz="1600" b="0" kern="1200" dirty="0">
              <a:latin typeface="Montserrat" pitchFamily="2" charset="0"/>
            </a:rPr>
            <a:t> </a:t>
          </a:r>
          <a:r>
            <a:rPr lang="en-US" sz="1600" b="0" kern="1200" dirty="0" err="1">
              <a:latin typeface="Montserrat" pitchFamily="2" charset="0"/>
            </a:rPr>
            <a:t>miljön</a:t>
          </a:r>
          <a:r>
            <a:rPr lang="en-US" sz="1600" b="0" kern="1200" dirty="0">
              <a:latin typeface="Montserrat" pitchFamily="2" charset="0"/>
            </a:rPr>
            <a:t> under </a:t>
          </a:r>
          <a:r>
            <a:rPr lang="en-US" sz="1600" b="0" kern="1200" dirty="0" err="1">
              <a:latin typeface="Montserrat" pitchFamily="2" charset="0"/>
            </a:rPr>
            <a:t>tävling</a:t>
          </a:r>
          <a:r>
            <a:rPr lang="en-US" sz="1600" b="0" kern="1200" dirty="0">
              <a:latin typeface="Montserrat" pitchFamily="2" charset="0"/>
            </a:rPr>
            <a:t> </a:t>
          </a:r>
          <a:r>
            <a:rPr lang="en-US" sz="1600" b="0" kern="1200" dirty="0" err="1">
              <a:latin typeface="Montserrat" pitchFamily="2" charset="0"/>
            </a:rPr>
            <a:t>och</a:t>
          </a:r>
          <a:r>
            <a:rPr lang="en-US" sz="1600" b="0" kern="1200" dirty="0">
              <a:latin typeface="Montserrat" pitchFamily="2" charset="0"/>
            </a:rPr>
            <a:t> </a:t>
          </a:r>
          <a:r>
            <a:rPr lang="en-US" sz="1600" b="0" kern="1200" dirty="0" err="1">
              <a:latin typeface="Montserrat" pitchFamily="2" charset="0"/>
            </a:rPr>
            <a:t>på</a:t>
          </a:r>
          <a:r>
            <a:rPr lang="en-US" sz="1600" b="0" kern="1200" dirty="0">
              <a:latin typeface="Montserrat" pitchFamily="2" charset="0"/>
            </a:rPr>
            <a:t> </a:t>
          </a:r>
          <a:r>
            <a:rPr lang="en-US" sz="1600" b="0" kern="1200" dirty="0" err="1">
              <a:latin typeface="Montserrat" pitchFamily="2" charset="0"/>
            </a:rPr>
            <a:t>banan</a:t>
          </a:r>
          <a:r>
            <a:rPr lang="en-US" sz="1600" b="0" kern="1200" dirty="0">
              <a:latin typeface="Montserrat" pitchFamily="2" charset="0"/>
            </a:rPr>
            <a:t>.</a:t>
          </a:r>
        </a:p>
      </dsp:txBody>
      <dsp:txXfrm>
        <a:off x="40949" y="1748021"/>
        <a:ext cx="4787758" cy="756937"/>
      </dsp:txXfrm>
    </dsp:sp>
    <dsp:sp modelId="{41EE91B1-33A7-4FAC-AEE4-AA9F7B66728F}">
      <dsp:nvSpPr>
        <dsp:cNvPr id="0" name=""/>
        <dsp:cNvSpPr/>
      </dsp:nvSpPr>
      <dsp:spPr>
        <a:xfrm>
          <a:off x="0" y="2559492"/>
          <a:ext cx="4869656" cy="838835"/>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Montserrat" pitchFamily="2" charset="0"/>
            </a:rPr>
            <a:t>Svemo Supervisor/ SBF </a:t>
          </a:r>
          <a:r>
            <a:rPr lang="en-US" sz="1400" b="1" kern="1200" dirty="0" err="1">
              <a:latin typeface="Montserrat" pitchFamily="2" charset="0"/>
            </a:rPr>
            <a:t>Domare</a:t>
          </a:r>
          <a:br>
            <a:rPr lang="en-US" sz="1400" b="1" kern="1200" dirty="0">
              <a:latin typeface="Montserrat" pitchFamily="2" charset="0"/>
            </a:rPr>
          </a:br>
          <a:r>
            <a:rPr lang="en-US" sz="1400" kern="1200" dirty="0" err="1">
              <a:latin typeface="Montserrat" pitchFamily="2" charset="0"/>
            </a:rPr>
            <a:t>Svemos</a:t>
          </a:r>
          <a:r>
            <a:rPr lang="en-US" sz="1400" kern="1200" dirty="0">
              <a:latin typeface="Montserrat" pitchFamily="2" charset="0"/>
            </a:rPr>
            <a:t>/SBFs </a:t>
          </a:r>
          <a:r>
            <a:rPr lang="en-US" sz="1400" kern="1200" dirty="0" err="1">
              <a:latin typeface="Montserrat" pitchFamily="2" charset="0"/>
            </a:rPr>
            <a:t>kontrollant</a:t>
          </a:r>
          <a:r>
            <a:rPr lang="en-US" sz="1400" kern="1200" dirty="0">
              <a:latin typeface="Montserrat" pitchFamily="2" charset="0"/>
            </a:rPr>
            <a:t> </a:t>
          </a:r>
          <a:r>
            <a:rPr lang="en-US" sz="1400" kern="1200" dirty="0" err="1">
              <a:latin typeface="Montserrat" pitchFamily="2" charset="0"/>
            </a:rPr>
            <a:t>på</a:t>
          </a:r>
          <a:r>
            <a:rPr lang="en-US" sz="1400" kern="1200" dirty="0">
              <a:latin typeface="Montserrat" pitchFamily="2" charset="0"/>
            </a:rPr>
            <a:t> </a:t>
          </a:r>
          <a:r>
            <a:rPr lang="en-US" sz="1400" kern="1200" dirty="0" err="1">
              <a:latin typeface="Montserrat" pitchFamily="2" charset="0"/>
            </a:rPr>
            <a:t>tävlingen</a:t>
          </a:r>
          <a:r>
            <a:rPr lang="en-US" sz="1400" kern="1200" dirty="0">
              <a:latin typeface="Montserrat" pitchFamily="2" charset="0"/>
            </a:rPr>
            <a:t>, </a:t>
          </a:r>
          <a:r>
            <a:rPr lang="en-US" sz="1400" kern="1200" dirty="0" err="1">
              <a:latin typeface="Montserrat" pitchFamily="2" charset="0"/>
            </a:rPr>
            <a:t>kontrollerar</a:t>
          </a:r>
          <a:r>
            <a:rPr lang="en-US" sz="1400" kern="1200" dirty="0">
              <a:latin typeface="Montserrat" pitchFamily="2" charset="0"/>
            </a:rPr>
            <a:t> </a:t>
          </a:r>
          <a:r>
            <a:rPr lang="en-US" sz="1400" kern="1200" dirty="0" err="1">
              <a:latin typeface="Montserrat" pitchFamily="2" charset="0"/>
            </a:rPr>
            <a:t>att</a:t>
          </a:r>
          <a:r>
            <a:rPr lang="en-US" sz="1400" kern="1200" dirty="0">
              <a:latin typeface="Montserrat" pitchFamily="2" charset="0"/>
            </a:rPr>
            <a:t> </a:t>
          </a:r>
          <a:r>
            <a:rPr lang="en-US" sz="1400" kern="1200" dirty="0" err="1">
              <a:latin typeface="Montserrat" pitchFamily="2" charset="0"/>
            </a:rPr>
            <a:t>alla</a:t>
          </a:r>
          <a:r>
            <a:rPr lang="en-US" sz="1400" kern="1200" dirty="0">
              <a:latin typeface="Montserrat" pitchFamily="2" charset="0"/>
            </a:rPr>
            <a:t> </a:t>
          </a:r>
          <a:r>
            <a:rPr lang="en-US" sz="1400" kern="1200" dirty="0" err="1">
              <a:latin typeface="Montserrat" pitchFamily="2" charset="0"/>
            </a:rPr>
            <a:t>tillstånd</a:t>
          </a:r>
          <a:r>
            <a:rPr lang="en-US" sz="1400" kern="1200" dirty="0">
              <a:latin typeface="Montserrat" pitchFamily="2" charset="0"/>
            </a:rPr>
            <a:t> </a:t>
          </a:r>
          <a:r>
            <a:rPr lang="en-US" sz="1400" kern="1200" dirty="0" err="1">
              <a:latin typeface="Montserrat" pitchFamily="2" charset="0"/>
            </a:rPr>
            <a:t>finns</a:t>
          </a:r>
          <a:r>
            <a:rPr lang="en-US" sz="1400" kern="1200" dirty="0">
              <a:latin typeface="Montserrat" pitchFamily="2" charset="0"/>
            </a:rPr>
            <a:t> </a:t>
          </a:r>
          <a:r>
            <a:rPr lang="en-US" sz="1400" kern="1200" dirty="0" err="1">
              <a:latin typeface="Montserrat" pitchFamily="2" charset="0"/>
            </a:rPr>
            <a:t>och</a:t>
          </a:r>
          <a:r>
            <a:rPr lang="en-US" sz="1400" kern="1200" dirty="0">
              <a:latin typeface="Montserrat" pitchFamily="2" charset="0"/>
            </a:rPr>
            <a:t> </a:t>
          </a:r>
          <a:r>
            <a:rPr lang="en-US" sz="1400" kern="1200" dirty="0" err="1">
              <a:latin typeface="Montserrat" pitchFamily="2" charset="0"/>
            </a:rPr>
            <a:t>att</a:t>
          </a:r>
          <a:r>
            <a:rPr lang="en-US" sz="1400" kern="1200" dirty="0">
              <a:latin typeface="Montserrat" pitchFamily="2" charset="0"/>
            </a:rPr>
            <a:t> </a:t>
          </a:r>
          <a:r>
            <a:rPr lang="en-US" sz="1400" kern="1200" dirty="0" err="1">
              <a:latin typeface="Montserrat" pitchFamily="2" charset="0"/>
            </a:rPr>
            <a:t>aktuella</a:t>
          </a:r>
          <a:r>
            <a:rPr lang="en-US" sz="1400" kern="1200" dirty="0">
              <a:latin typeface="Montserrat" pitchFamily="2" charset="0"/>
            </a:rPr>
            <a:t> </a:t>
          </a:r>
          <a:r>
            <a:rPr lang="en-US" sz="1400" kern="1200" dirty="0" err="1">
              <a:latin typeface="Montserrat" pitchFamily="2" charset="0"/>
            </a:rPr>
            <a:t>regelverk</a:t>
          </a:r>
          <a:r>
            <a:rPr lang="en-US" sz="1400" kern="1200" dirty="0">
              <a:latin typeface="Montserrat" pitchFamily="2" charset="0"/>
            </a:rPr>
            <a:t> </a:t>
          </a:r>
          <a:r>
            <a:rPr lang="en-US" sz="1400" kern="1200" dirty="0" err="1">
              <a:latin typeface="Montserrat" pitchFamily="2" charset="0"/>
            </a:rPr>
            <a:t>följs</a:t>
          </a:r>
          <a:r>
            <a:rPr lang="en-US" sz="1400" kern="1200" dirty="0">
              <a:latin typeface="Montserrat" pitchFamily="2" charset="0"/>
            </a:rPr>
            <a:t>.</a:t>
          </a:r>
        </a:p>
      </dsp:txBody>
      <dsp:txXfrm>
        <a:off x="40949" y="2600441"/>
        <a:ext cx="4787758" cy="756937"/>
      </dsp:txXfrm>
    </dsp:sp>
    <dsp:sp modelId="{C46F447B-A399-4FAA-BE65-8FF4109CCDFA}">
      <dsp:nvSpPr>
        <dsp:cNvPr id="0" name=""/>
        <dsp:cNvSpPr/>
      </dsp:nvSpPr>
      <dsp:spPr>
        <a:xfrm>
          <a:off x="0" y="3411911"/>
          <a:ext cx="4869656" cy="838835"/>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err="1">
              <a:latin typeface="Montserrat" pitchFamily="2" charset="0"/>
            </a:rPr>
            <a:t>Grentekniker</a:t>
          </a:r>
          <a:br>
            <a:rPr lang="en-US" sz="1600" b="1" kern="1200" dirty="0">
              <a:latin typeface="Montserrat" pitchFamily="2" charset="0"/>
            </a:rPr>
          </a:br>
          <a:r>
            <a:rPr lang="en-US" sz="1600" kern="1200" dirty="0" err="1">
              <a:latin typeface="Montserrat" pitchFamily="2" charset="0"/>
            </a:rPr>
            <a:t>Ansvarar</a:t>
          </a:r>
          <a:r>
            <a:rPr lang="en-US" sz="1600" kern="1200" dirty="0">
              <a:latin typeface="Montserrat" pitchFamily="2" charset="0"/>
            </a:rPr>
            <a:t> för </a:t>
          </a:r>
          <a:r>
            <a:rPr lang="en-US" sz="1600" kern="1200" dirty="0" err="1">
              <a:latin typeface="Montserrat" pitchFamily="2" charset="0"/>
            </a:rPr>
            <a:t>övriga</a:t>
          </a:r>
          <a:r>
            <a:rPr lang="en-US" sz="1600" kern="1200" dirty="0">
              <a:latin typeface="Montserrat" pitchFamily="2" charset="0"/>
            </a:rPr>
            <a:t> </a:t>
          </a:r>
          <a:r>
            <a:rPr lang="en-US" sz="1600" kern="1200" dirty="0" err="1">
              <a:latin typeface="Montserrat" pitchFamily="2" charset="0"/>
            </a:rPr>
            <a:t>tekniker</a:t>
          </a:r>
          <a:r>
            <a:rPr lang="en-US" sz="1600" kern="1200" dirty="0">
              <a:latin typeface="Montserrat" pitchFamily="2" charset="0"/>
            </a:rPr>
            <a:t> </a:t>
          </a:r>
          <a:r>
            <a:rPr lang="en-US" sz="1600" kern="1200" dirty="0" err="1">
              <a:latin typeface="Montserrat" pitchFamily="2" charset="0"/>
            </a:rPr>
            <a:t>och</a:t>
          </a:r>
          <a:r>
            <a:rPr lang="en-US" sz="1600" kern="1200" dirty="0">
              <a:latin typeface="Montserrat" pitchFamily="2" charset="0"/>
            </a:rPr>
            <a:t> </a:t>
          </a:r>
          <a:r>
            <a:rPr lang="en-US" sz="1600" kern="1200" dirty="0" err="1">
              <a:latin typeface="Montserrat" pitchFamily="2" charset="0"/>
            </a:rPr>
            <a:t>besvarar</a:t>
          </a:r>
          <a:r>
            <a:rPr lang="en-US" sz="1600" kern="1200" dirty="0">
              <a:latin typeface="Montserrat" pitchFamily="2" charset="0"/>
            </a:rPr>
            <a:t> </a:t>
          </a:r>
          <a:r>
            <a:rPr lang="en-US" sz="1600" kern="1200" dirty="0" err="1">
              <a:latin typeface="Montserrat" pitchFamily="2" charset="0"/>
            </a:rPr>
            <a:t>tekniska</a:t>
          </a:r>
          <a:r>
            <a:rPr lang="en-US" sz="1600" kern="1200" dirty="0">
              <a:latin typeface="Montserrat" pitchFamily="2" charset="0"/>
            </a:rPr>
            <a:t> </a:t>
          </a:r>
          <a:r>
            <a:rPr lang="en-US" sz="1600" kern="1200" dirty="0" err="1">
              <a:latin typeface="Montserrat" pitchFamily="2" charset="0"/>
            </a:rPr>
            <a:t>frågor</a:t>
          </a:r>
          <a:r>
            <a:rPr lang="en-US" sz="1600" kern="1200" dirty="0">
              <a:latin typeface="Montserrat" pitchFamily="2" charset="0"/>
            </a:rPr>
            <a:t>.</a:t>
          </a:r>
        </a:p>
      </dsp:txBody>
      <dsp:txXfrm>
        <a:off x="40949" y="3452860"/>
        <a:ext cx="4787758" cy="756937"/>
      </dsp:txXfrm>
    </dsp:sp>
    <dsp:sp modelId="{E0276C0F-1F26-43A7-8FEF-067BFC5F47F7}">
      <dsp:nvSpPr>
        <dsp:cNvPr id="0" name=""/>
        <dsp:cNvSpPr/>
      </dsp:nvSpPr>
      <dsp:spPr>
        <a:xfrm>
          <a:off x="0" y="4264331"/>
          <a:ext cx="4869656" cy="83883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sv-SE" sz="1600" b="1" kern="1200" dirty="0">
              <a:latin typeface="Montserrat" pitchFamily="2" charset="0"/>
            </a:rPr>
            <a:t>Speaker</a:t>
          </a:r>
          <a:br>
            <a:rPr lang="sv-SE" sz="1600" b="1" kern="1200" dirty="0">
              <a:latin typeface="Montserrat" pitchFamily="2" charset="0"/>
            </a:rPr>
          </a:br>
          <a:r>
            <a:rPr lang="sv-SE" sz="1600" b="0" kern="1200" dirty="0">
              <a:latin typeface="Montserrat" pitchFamily="2" charset="0"/>
            </a:rPr>
            <a:t>Informerar publik och tävlingsdeltagare om tävlingen och exempelvis starttider.</a:t>
          </a:r>
        </a:p>
      </dsp:txBody>
      <dsp:txXfrm>
        <a:off x="40949" y="4305280"/>
        <a:ext cx="4787758" cy="7569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362D4-E4F6-4D0F-B244-09B2576EF97A}">
      <dsp:nvSpPr>
        <dsp:cNvPr id="0" name=""/>
        <dsp:cNvSpPr/>
      </dsp:nvSpPr>
      <dsp:spPr>
        <a:xfrm>
          <a:off x="2223" y="419101"/>
          <a:ext cx="1763970" cy="10583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ontserrat" pitchFamily="2" charset="0"/>
            </a:rPr>
            <a:t>Brackett</a:t>
          </a:r>
        </a:p>
      </dsp:txBody>
      <dsp:txXfrm>
        <a:off x="2223" y="419101"/>
        <a:ext cx="1763970" cy="1058382"/>
      </dsp:txXfrm>
    </dsp:sp>
    <dsp:sp modelId="{1682264B-8E16-4984-859C-B206DF4B85B0}">
      <dsp:nvSpPr>
        <dsp:cNvPr id="0" name=""/>
        <dsp:cNvSpPr/>
      </dsp:nvSpPr>
      <dsp:spPr>
        <a:xfrm>
          <a:off x="1942591" y="419101"/>
          <a:ext cx="1763970" cy="10583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ontserrat" pitchFamily="2" charset="0"/>
            </a:rPr>
            <a:t>10 </a:t>
          </a:r>
          <a:r>
            <a:rPr lang="en-US" sz="1600" kern="1200" dirty="0" err="1">
              <a:latin typeface="Montserrat" pitchFamily="2" charset="0"/>
            </a:rPr>
            <a:t>sekunder</a:t>
          </a:r>
          <a:endParaRPr lang="en-US" sz="1600" kern="1200" dirty="0">
            <a:latin typeface="Montserrat" pitchFamily="2" charset="0"/>
          </a:endParaRPr>
        </a:p>
      </dsp:txBody>
      <dsp:txXfrm>
        <a:off x="1942591" y="419101"/>
        <a:ext cx="1763970" cy="1058382"/>
      </dsp:txXfrm>
    </dsp:sp>
    <dsp:sp modelId="{7A53D6EE-0D33-428E-96B9-CAFCFDB1EB9F}">
      <dsp:nvSpPr>
        <dsp:cNvPr id="0" name=""/>
        <dsp:cNvSpPr/>
      </dsp:nvSpPr>
      <dsp:spPr>
        <a:xfrm>
          <a:off x="3882958" y="419101"/>
          <a:ext cx="1763970" cy="10583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Montserrat" pitchFamily="2" charset="0"/>
            </a:rPr>
            <a:t>Allvädersställ</a:t>
          </a:r>
          <a:endParaRPr lang="en-US" sz="1600" kern="1200" dirty="0">
            <a:latin typeface="Montserrat" pitchFamily="2" charset="0"/>
          </a:endParaRPr>
        </a:p>
      </dsp:txBody>
      <dsp:txXfrm>
        <a:off x="3882958" y="419101"/>
        <a:ext cx="1763970" cy="1058382"/>
      </dsp:txXfrm>
    </dsp:sp>
    <dsp:sp modelId="{6AE7EFCB-6A83-4AB7-A26E-9DFA483E9322}">
      <dsp:nvSpPr>
        <dsp:cNvPr id="0" name=""/>
        <dsp:cNvSpPr/>
      </dsp:nvSpPr>
      <dsp:spPr>
        <a:xfrm>
          <a:off x="5823326" y="419101"/>
          <a:ext cx="1763970" cy="10583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Montserrat" pitchFamily="2" charset="0"/>
            </a:rPr>
            <a:t>Enkelhet</a:t>
          </a:r>
          <a:endParaRPr lang="en-US" sz="1600" kern="1200" dirty="0">
            <a:latin typeface="Montserrat" pitchFamily="2" charset="0"/>
          </a:endParaRPr>
        </a:p>
      </dsp:txBody>
      <dsp:txXfrm>
        <a:off x="5823326" y="419101"/>
        <a:ext cx="1763970" cy="1058382"/>
      </dsp:txXfrm>
    </dsp:sp>
    <dsp:sp modelId="{EF9DC138-CC9B-45F1-A483-3A3A025317CD}">
      <dsp:nvSpPr>
        <dsp:cNvPr id="0" name=""/>
        <dsp:cNvSpPr/>
      </dsp:nvSpPr>
      <dsp:spPr>
        <a:xfrm>
          <a:off x="2223" y="1653880"/>
          <a:ext cx="1763970" cy="10583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Montserrat" pitchFamily="2" charset="0"/>
            </a:rPr>
            <a:t>Utveckling</a:t>
          </a:r>
          <a:endParaRPr lang="en-US" sz="1600" kern="1200" dirty="0">
            <a:latin typeface="Montserrat" pitchFamily="2" charset="0"/>
          </a:endParaRPr>
        </a:p>
      </dsp:txBody>
      <dsp:txXfrm>
        <a:off x="2223" y="1653880"/>
        <a:ext cx="1763970" cy="1058382"/>
      </dsp:txXfrm>
    </dsp:sp>
    <dsp:sp modelId="{AE1D0CC5-18DD-4B3D-A988-1BC011A6319E}">
      <dsp:nvSpPr>
        <dsp:cNvPr id="0" name=""/>
        <dsp:cNvSpPr/>
      </dsp:nvSpPr>
      <dsp:spPr>
        <a:xfrm>
          <a:off x="1942591" y="1653880"/>
          <a:ext cx="1763970" cy="10583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Montserrat" pitchFamily="2" charset="0"/>
            </a:rPr>
            <a:t>Gemenskap</a:t>
          </a:r>
          <a:endParaRPr lang="en-US" sz="1600" kern="1200" dirty="0">
            <a:latin typeface="Montserrat" pitchFamily="2" charset="0"/>
          </a:endParaRPr>
        </a:p>
      </dsp:txBody>
      <dsp:txXfrm>
        <a:off x="1942591" y="1653880"/>
        <a:ext cx="1763970" cy="1058382"/>
      </dsp:txXfrm>
    </dsp:sp>
    <dsp:sp modelId="{8D92CAA5-AB51-4325-8139-4268845EFB0D}">
      <dsp:nvSpPr>
        <dsp:cNvPr id="0" name=""/>
        <dsp:cNvSpPr/>
      </dsp:nvSpPr>
      <dsp:spPr>
        <a:xfrm>
          <a:off x="3882958" y="1653880"/>
          <a:ext cx="1763970" cy="10583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Montserrat" pitchFamily="2" charset="0"/>
            </a:rPr>
            <a:t>Gatmotorcykel</a:t>
          </a:r>
          <a:endParaRPr lang="en-US" sz="1600" kern="1200" dirty="0">
            <a:latin typeface="Montserrat" pitchFamily="2" charset="0"/>
          </a:endParaRPr>
        </a:p>
      </dsp:txBody>
      <dsp:txXfrm>
        <a:off x="3882958" y="1653880"/>
        <a:ext cx="1763970" cy="1058382"/>
      </dsp:txXfrm>
    </dsp:sp>
    <dsp:sp modelId="{80F2DA7D-26C4-4190-BE9A-B98AD01EBA69}">
      <dsp:nvSpPr>
        <dsp:cNvPr id="0" name=""/>
        <dsp:cNvSpPr/>
      </dsp:nvSpPr>
      <dsp:spPr>
        <a:xfrm>
          <a:off x="5823326" y="1653880"/>
          <a:ext cx="1763970" cy="10583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Montserrat" pitchFamily="2" charset="0"/>
            </a:rPr>
            <a:t>Glädje</a:t>
          </a:r>
          <a:endParaRPr lang="en-US" sz="1600" kern="1200" dirty="0">
            <a:latin typeface="Montserrat" pitchFamily="2" charset="0"/>
          </a:endParaRPr>
        </a:p>
      </dsp:txBody>
      <dsp:txXfrm>
        <a:off x="5823326" y="1653880"/>
        <a:ext cx="1763970" cy="10583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365151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0T09:20:38.804"/>
    </inkml:context>
    <inkml:brush xml:id="br0">
      <inkml:brushProperty name="width" value="0.35" units="cm"/>
      <inkml:brushProperty name="height" value="0.35" units="cm"/>
      <inkml:brushProperty name="color" value="#FFFFFF"/>
    </inkml:brush>
  </inkml:definitions>
  <inkml:trace contextRef="#ctx0" brushRef="#br0">2653 510 24575,'-11'1'0,"-1"1"0,1 0 0,-23 7 0,-14 1 0,-107 6 0,-279-7 0,295-10 0,-15 2 0,-156-5 0,37-20 0,-266 2 0,533 22 0,-7 0 0,-1-1 0,2 0 0,-3 0 0,-14-6 0,26 6 0,-2-1 0,1 0 0,0 2 0,1-4 0,-1 2 0,0 0 0,1-2 0,0 3 0,-2-2 0,3-1 0,-2 1 0,2 1 0,-1-2 0,1 0 0,-1 2 0,-3-10 0,1 0 0,-2 0 0,2 1 0,-3-1 0,2 1 0,-2 1 0,-2 0 0,2-1 0,0 2 0,-1 0 0,-1 0 0,-19-11 0,8 7 0,-77-42 0,89 50 0,2 0 0,-1 0 0,0-1 0,1-1 0,0 2 0,0-3 0,1 1 0,-9-13 0,8 10 0,-1 2 0,0-2 0,-1 3 0,-15-15 0,18 18 0,-9-7 0,15 6 0,10 3 0,42 0 0,79 7 0,-83 0 0,-1-4 0,67-4 0,157-42 0,-165 25 0,-1 3 0,131-2 0,721 22 0,-943-4 0,1 1 0,-1 0 0,-1 1 0,1 1 0,0 0 0,1 0 0,-2 2 0,-1 0 0,2 0 0,-1 2 0,22 11 0,-15-5 0,3-1 0,-2-2 0,45 15 0,-55-21 0,0 1 0,0-1 0,0 2 0,-2 0 0,1 2 0,0-3 0,-1 4 0,12 7 0,-21-14 0,1 0 0,0-1 0,-1 1 0,1-1 0,-1 1 0,1-1 0,-1 1 0,1 0 0,-1 1 0,0-2 0,1 1 0,-1 0 0,0-1 0,0 1 0,0 0 0,0 0 0,0 0 0,0-1 0,0 0 0,0 1 0,0 1 0,0-1 0,0 0 0,0 0 0,0-1 0,-1 1 0,-1 2 0,1-1 0,0 0 0,-1 0 0,1 0 0,-1-2 0,1 3 0,0-1 0,-1-1 0,-4 3 0,-49 23 0,52-24 0,-22 4 0,0 2 0,-1-2 0,3-1 0,-3-2 0,-38 3 0,-133-7 0,72-1 0,-314 30 0,20 1 0,336-28 0,-189-5 0,172-10 0,116 13 0,-3 0 0,1-1 0,2-2 0,-3 1 0,29-9 0,75-32 0,-81 26 0,1 5 0,51-14 0,-42 20-26,1 2 0,-1 2-1,54 4 1,-25-1-1234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0T09:20:41.113"/>
    </inkml:context>
    <inkml:brush xml:id="br0">
      <inkml:brushProperty name="width" value="0.35" units="cm"/>
      <inkml:brushProperty name="height" value="0.35" units="cm"/>
      <inkml:brushProperty name="color" value="#FFFFFF"/>
    </inkml:brush>
  </inkml:definitions>
  <inkml:trace contextRef="#ctx0" brushRef="#br0">2653 510 24575,'-11'1'0,"-1"1"0,1 0 0,-23 7 0,-14 1 0,-107 6 0,-279-7 0,295-10 0,-15 2 0,-156-5 0,37-20 0,-266 2 0,533 22 0,-7 0 0,-1-1 0,2 0 0,-3 0 0,-14-6 0,26 6 0,-2-1 0,1 0 0,0 2 0,1-4 0,-1 2 0,0 0 0,1-2 0,0 3 0,-2-2 0,3-1 0,-2 1 0,2 1 0,-1-2 0,1 0 0,-1 2 0,-3-10 0,1 0 0,-2 0 0,2 1 0,-3-1 0,2 1 0,-2 1 0,-2 0 0,2-1 0,0 2 0,-1 0 0,-1 0 0,-19-11 0,8 7 0,-77-42 0,89 50 0,2 0 0,-1 0 0,0-1 0,1-1 0,0 2 0,0-3 0,1 1 0,-9-13 0,8 10 0,-1 2 0,0-2 0,-1 3 0,-15-15 0,18 18 0,-9-7 0,15 6 0,10 3 0,42 0 0,79 7 0,-83 0 0,-1-4 0,67-4 0,157-42 0,-165 25 0,-1 3 0,131-2 0,721 22 0,-943-4 0,1 1 0,-1 0 0,-1 1 0,1 1 0,0 0 0,1 0 0,-2 2 0,-1 0 0,2 0 0,-1 2 0,22 11 0,-15-5 0,3-1 0,-2-2 0,45 15 0,-55-21 0,0 1 0,0-1 0,0 2 0,-2 0 0,1 2 0,0-3 0,-1 4 0,12 7 0,-21-14 0,1 0 0,0-1 0,-1 1 0,1-1 0,-1 1 0,1-1 0,-1 1 0,1 0 0,-1 1 0,0-2 0,1 1 0,-1 0 0,0-1 0,0 1 0,0 0 0,0 0 0,0 0 0,0-1 0,0 0 0,0 1 0,0 1 0,0-1 0,0 0 0,0 0 0,0-1 0,-1 1 0,-1 2 0,1-1 0,0 0 0,-1 0 0,1 0 0,-1-2 0,1 3 0,0-1 0,-1-1 0,-4 3 0,-49 23 0,52-24 0,-22 4 0,0 2 0,-1-2 0,3-1 0,-3-2 0,-38 3 0,-133-7 0,72-1 0,-314 30 0,20 1 0,336-28 0,-189-5 0,172-10 0,116 13 0,-3 0 0,1-1 0,2-2 0,-3 1 0,29-9 0,75-32 0,-81 26 0,1 5 0,51-14 0,-42 20-26,1 2 0,-1 2-1,54 4 1,-25-1-1234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0T09:20:44.308"/>
    </inkml:context>
    <inkml:brush xml:id="br0">
      <inkml:brushProperty name="width" value="0.35" units="cm"/>
      <inkml:brushProperty name="height" value="0.35" units="cm"/>
      <inkml:brushProperty name="color" value="#FFFFFF"/>
    </inkml:brush>
  </inkml:definitions>
  <inkml:trace contextRef="#ctx0" brushRef="#br0">2653 510 24575,'-11'1'0,"-1"1"0,1 0 0,-23 7 0,-14 1 0,-107 6 0,-279-7 0,295-10 0,-15 2 0,-156-5 0,37-20 0,-266 2 0,533 22 0,-7 0 0,-1-1 0,2 0 0,-3 0 0,-14-6 0,26 6 0,-2-1 0,1 0 0,0 2 0,1-4 0,-1 2 0,0 0 0,1-2 0,0 3 0,-2-2 0,3-1 0,-2 1 0,2 1 0,-1-2 0,1 0 0,-1 2 0,-3-10 0,1 0 0,-2 0 0,2 1 0,-3-1 0,2 1 0,-2 1 0,-2 0 0,2-1 0,0 2 0,-1 0 0,-1 0 0,-19-11 0,8 7 0,-77-42 0,89 50 0,2 0 0,-1 0 0,0-1 0,1-1 0,0 2 0,0-3 0,1 1 0,-9-13 0,8 10 0,-1 2 0,0-2 0,-1 3 0,-15-15 0,18 18 0,-9-7 0,15 6 0,10 3 0,42 0 0,79 7 0,-83 0 0,-1-4 0,67-4 0,157-42 0,-165 25 0,-1 3 0,131-2 0,721 22 0,-943-4 0,1 1 0,-1 0 0,-1 1 0,1 1 0,0 0 0,1 0 0,-2 2 0,-1 0 0,2 0 0,-1 2 0,22 11 0,-15-5 0,3-1 0,-2-2 0,45 15 0,-55-21 0,0 1 0,0-1 0,0 2 0,-2 0 0,1 2 0,0-3 0,-1 4 0,12 7 0,-21-14 0,1 0 0,0-1 0,-1 1 0,1-1 0,-1 1 0,1-1 0,-1 1 0,1 0 0,-1 1 0,0-2 0,1 1 0,-1 0 0,0-1 0,0 1 0,0 0 0,0 0 0,0 0 0,0-1 0,0 0 0,0 1 0,0 1 0,0-1 0,0 0 0,0 0 0,0-1 0,-1 1 0,-1 2 0,1-1 0,0 0 0,-1 0 0,1 0 0,-1-2 0,1 3 0,0-1 0,-1-1 0,-4 3 0,-49 23 0,52-24 0,-22 4 0,0 2 0,-1-2 0,3-1 0,-3-2 0,-38 3 0,-133-7 0,72-1 0,-314 30 0,20 1 0,336-28 0,-189-5 0,172-10 0,116 13 0,-3 0 0,1-1 0,2-2 0,-3 1 0,29-9 0,75-32 0,-81 26 0,1 5 0,51-14 0,-42 20-26,1 2 0,-1 2-1,54 4 1,-25-1-1234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0T09:20:44.728"/>
    </inkml:context>
    <inkml:brush xml:id="br0">
      <inkml:brushProperty name="width" value="0.35" units="cm"/>
      <inkml:brushProperty name="height" value="0.35" units="cm"/>
      <inkml:brushProperty name="color" value="#FFFFFF"/>
    </inkml:brush>
  </inkml:definitions>
  <inkml:trace contextRef="#ctx0" brushRef="#br0">2653 510 24575,'-11'1'0,"-1"1"0,1 0 0,-23 7 0,-14 1 0,-107 6 0,-279-7 0,295-10 0,-15 2 0,-156-5 0,37-20 0,-266 2 0,533 22 0,-7 0 0,-1-1 0,2 0 0,-3 0 0,-14-6 0,26 6 0,-2-1 0,1 0 0,0 2 0,1-4 0,-1 2 0,0 0 0,1-2 0,0 3 0,-2-2 0,3-1 0,-2 1 0,2 1 0,-1-2 0,1 0 0,-1 2 0,-3-10 0,1 0 0,-2 0 0,2 1 0,-3-1 0,2 1 0,-2 1 0,-2 0 0,2-1 0,0 2 0,-1 0 0,-1 0 0,-19-11 0,8 7 0,-77-42 0,89 50 0,2 0 0,-1 0 0,0-1 0,1-1 0,0 2 0,0-3 0,1 1 0,-9-13 0,8 10 0,-1 2 0,0-2 0,-1 3 0,-15-15 0,18 18 0,-9-7 0,15 6 0,10 3 0,42 0 0,79 7 0,-83 0 0,-1-4 0,67-4 0,157-42 0,-165 25 0,-1 3 0,131-2 0,721 22 0,-943-4 0,1 1 0,-1 0 0,-1 1 0,1 1 0,0 0 0,1 0 0,-2 2 0,-1 0 0,2 0 0,-1 2 0,22 11 0,-15-5 0,3-1 0,-2-2 0,45 15 0,-55-21 0,0 1 0,0-1 0,0 2 0,-2 0 0,1 2 0,0-3 0,-1 4 0,12 7 0,-21-14 0,1 0 0,0-1 0,-1 1 0,1-1 0,-1 1 0,1-1 0,-1 1 0,1 0 0,-1 1 0,0-2 0,1 1 0,-1 0 0,0-1 0,0 1 0,0 0 0,0 0 0,0 0 0,0-1 0,0 0 0,0 1 0,0 1 0,0-1 0,0 0 0,0 0 0,0-1 0,-1 1 0,-1 2 0,1-1 0,0 0 0,-1 0 0,1 0 0,-1-2 0,1 3 0,0-1 0,-1-1 0,-4 3 0,-49 23 0,52-24 0,-22 4 0,0 2 0,-1-2 0,3-1 0,-3-2 0,-38 3 0,-133-7 0,72-1 0,-314 30 0,20 1 0,336-28 0,-189-5 0,172-10 0,116 13 0,-3 0 0,1-1 0,2-2 0,-3 1 0,29-9 0,75-32 0,-81 26 0,1 5 0,51-14 0,-42 20-26,1 2 0,-1 2-1,54 4 1,-25-1-1234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0T09:20:47.950"/>
    </inkml:context>
    <inkml:brush xml:id="br0">
      <inkml:brushProperty name="width" value="0.35" units="cm"/>
      <inkml:brushProperty name="height" value="0.35" units="cm"/>
      <inkml:brushProperty name="color" value="#FFFFFF"/>
    </inkml:brush>
  </inkml:definitions>
  <inkml:trace contextRef="#ctx0" brushRef="#br0">2653 510 24575,'-11'1'0,"-1"1"0,1 0 0,-23 7 0,-14 1 0,-107 6 0,-279-7 0,295-10 0,-15 2 0,-156-5 0,37-20 0,-266 2 0,533 22 0,-7 0 0,-1-1 0,2 0 0,-3 0 0,-14-6 0,26 6 0,-2-1 0,1 0 0,0 2 0,1-4 0,-1 2 0,0 0 0,1-2 0,0 3 0,-2-2 0,3-1 0,-2 1 0,2 1 0,-1-2 0,1 0 0,-1 2 0,-3-10 0,1 0 0,-2 0 0,2 1 0,-3-1 0,2 1 0,-2 1 0,-2 0 0,2-1 0,0 2 0,-1 0 0,-1 0 0,-19-11 0,8 7 0,-77-42 0,89 50 0,2 0 0,-1 0 0,0-1 0,1-1 0,0 2 0,0-3 0,1 1 0,-9-13 0,8 10 0,-1 2 0,0-2 0,-1 3 0,-15-15 0,18 18 0,-9-7 0,15 6 0,10 3 0,42 0 0,79 7 0,-83 0 0,-1-4 0,67-4 0,157-42 0,-165 25 0,-1 3 0,131-2 0,721 22 0,-943-4 0,1 1 0,-1 0 0,-1 1 0,1 1 0,0 0 0,1 0 0,-2 2 0,-1 0 0,2 0 0,-1 2 0,22 11 0,-15-5 0,3-1 0,-2-2 0,45 15 0,-55-21 0,0 1 0,0-1 0,0 2 0,-2 0 0,1 2 0,0-3 0,-1 4 0,12 7 0,-21-14 0,1 0 0,0-1 0,-1 1 0,1-1 0,-1 1 0,1-1 0,-1 1 0,1 0 0,-1 1 0,0-2 0,1 1 0,-1 0 0,0-1 0,0 1 0,0 0 0,0 0 0,0 0 0,0-1 0,0 0 0,0 1 0,0 1 0,0-1 0,0 0 0,0 0 0,0-1 0,-1 1 0,-1 2 0,1-1 0,0 0 0,-1 0 0,1 0 0,-1-2 0,1 3 0,0-1 0,-1-1 0,-4 3 0,-49 23 0,52-24 0,-22 4 0,0 2 0,-1-2 0,3-1 0,-3-2 0,-38 3 0,-133-7 0,72-1 0,-314 30 0,20 1 0,336-28 0,-189-5 0,172-10 0,116 13 0,-3 0 0,1-1 0,2-2 0,-3 1 0,29-9 0,75-32 0,-81 26 0,1 5 0,51-14 0,-42 20-26,1 2 0,-1 2-1,54 4 1,-25-1-1234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0T09:20:48.206"/>
    </inkml:context>
    <inkml:brush xml:id="br0">
      <inkml:brushProperty name="width" value="0.35" units="cm"/>
      <inkml:brushProperty name="height" value="0.35" units="cm"/>
      <inkml:brushProperty name="color" value="#FFFFFF"/>
    </inkml:brush>
  </inkml:definitions>
  <inkml:trace contextRef="#ctx0" brushRef="#br0">2653 510 24575,'-11'1'0,"-1"1"0,1 0 0,-23 7 0,-14 1 0,-107 6 0,-279-7 0,295-10 0,-15 2 0,-156-5 0,37-20 0,-266 2 0,533 22 0,-7 0 0,-1-1 0,2 0 0,-3 0 0,-14-6 0,26 6 0,-2-1 0,1 0 0,0 2 0,1-4 0,-1 2 0,0 0 0,1-2 0,0 3 0,-2-2 0,3-1 0,-2 1 0,2 1 0,-1-2 0,1 0 0,-1 2 0,-3-10 0,1 0 0,-2 0 0,2 1 0,-3-1 0,2 1 0,-2 1 0,-2 0 0,2-1 0,0 2 0,-1 0 0,-1 0 0,-19-11 0,8 7 0,-77-42 0,89 50 0,2 0 0,-1 0 0,0-1 0,1-1 0,0 2 0,0-3 0,1 1 0,-9-13 0,8 10 0,-1 2 0,0-2 0,-1 3 0,-15-15 0,18 18 0,-9-7 0,15 6 0,10 3 0,42 0 0,79 7 0,-83 0 0,-1-4 0,67-4 0,157-42 0,-165 25 0,-1 3 0,131-2 0,721 22 0,-943-4 0,1 1 0,-1 0 0,-1 1 0,1 1 0,0 0 0,1 0 0,-2 2 0,-1 0 0,2 0 0,-1 2 0,22 11 0,-15-5 0,3-1 0,-2-2 0,45 15 0,-55-21 0,0 1 0,0-1 0,0 2 0,-2 0 0,1 2 0,0-3 0,-1 4 0,12 7 0,-21-14 0,1 0 0,0-1 0,-1 1 0,1-1 0,-1 1 0,1-1 0,-1 1 0,1 0 0,-1 1 0,0-2 0,1 1 0,-1 0 0,0-1 0,0 1 0,0 0 0,0 0 0,0 0 0,0-1 0,0 0 0,0 1 0,0 1 0,0-1 0,0 0 0,0 0 0,0-1 0,-1 1 0,-1 2 0,1-1 0,0 0 0,-1 0 0,1 0 0,-1-2 0,1 3 0,0-1 0,-1-1 0,-4 3 0,-49 23 0,52-24 0,-22 4 0,0 2 0,-1-2 0,3-1 0,-3-2 0,-38 3 0,-133-7 0,72-1 0,-314 30 0,20 1 0,336-28 0,-189-5 0,172-10 0,116 13 0,-3 0 0,1-1 0,2-2 0,-3 1 0,29-9 0,75-32 0,-81 26 0,1 5 0,51-14 0,-42 20-26,1 2 0,-1 2-1,54 4 1,-25-1-1234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0T09:20:50.269"/>
    </inkml:context>
    <inkml:brush xml:id="br0">
      <inkml:brushProperty name="width" value="0.35" units="cm"/>
      <inkml:brushProperty name="height" value="0.35" units="cm"/>
      <inkml:brushProperty name="color" value="#FFFFFF"/>
    </inkml:brush>
  </inkml:definitions>
  <inkml:trace contextRef="#ctx0" brushRef="#br0">2653 510 24575,'-11'1'0,"-1"1"0,1 0 0,-23 7 0,-14 1 0,-107 6 0,-279-7 0,295-10 0,-15 2 0,-156-5 0,37-20 0,-266 2 0,533 22 0,-7 0 0,-1-1 0,2 0 0,-3 0 0,-14-6 0,26 6 0,-2-1 0,1 0 0,0 2 0,1-4 0,-1 2 0,0 0 0,1-2 0,0 3 0,-2-2 0,3-1 0,-2 1 0,2 1 0,-1-2 0,1 0 0,-1 2 0,-3-10 0,1 0 0,-2 0 0,2 1 0,-3-1 0,2 1 0,-2 1 0,-2 0 0,2-1 0,0 2 0,-1 0 0,-1 0 0,-19-11 0,8 7 0,-77-42 0,89 50 0,2 0 0,-1 0 0,0-1 0,1-1 0,0 2 0,0-3 0,1 1 0,-9-13 0,8 10 0,-1 2 0,0-2 0,-1 3 0,-15-15 0,18 18 0,-9-7 0,15 6 0,10 3 0,42 0 0,79 7 0,-83 0 0,-1-4 0,67-4 0,157-42 0,-165 25 0,-1 3 0,131-2 0,721 22 0,-943-4 0,1 1 0,-1 0 0,-1 1 0,1 1 0,0 0 0,1 0 0,-2 2 0,-1 0 0,2 0 0,-1 2 0,22 11 0,-15-5 0,3-1 0,-2-2 0,45 15 0,-55-21 0,0 1 0,0-1 0,0 2 0,-2 0 0,1 2 0,0-3 0,-1 4 0,12 7 0,-21-14 0,1 0 0,0-1 0,-1 1 0,1-1 0,-1 1 0,1-1 0,-1 1 0,1 0 0,-1 1 0,0-2 0,1 1 0,-1 0 0,0-1 0,0 1 0,0 0 0,0 0 0,0 0 0,0-1 0,0 0 0,0 1 0,0 1 0,0-1 0,0 0 0,0 0 0,0-1 0,-1 1 0,-1 2 0,1-1 0,0 0 0,-1 0 0,1 0 0,-1-2 0,1 3 0,0-1 0,-1-1 0,-4 3 0,-49 23 0,52-24 0,-22 4 0,0 2 0,-1-2 0,3-1 0,-3-2 0,-38 3 0,-133-7 0,72-1 0,-314 30 0,20 1 0,336-28 0,-189-5 0,172-10 0,116 13 0,-3 0 0,1-1 0,2-2 0,-3 1 0,29-9 0,75-32 0,-81 26 0,1 5 0,51-14 0,-42 20-26,1 2 0,-1 2-1,54 4 1,-25-1-1234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0T09:20:53.300"/>
    </inkml:context>
    <inkml:brush xml:id="br0">
      <inkml:brushProperty name="width" value="0.35" units="cm"/>
      <inkml:brushProperty name="height" value="0.35" units="cm"/>
      <inkml:brushProperty name="color" value="#FFFFFF"/>
    </inkml:brush>
  </inkml:definitions>
  <inkml:trace contextRef="#ctx0" brushRef="#br0">2653 510 24575,'-11'1'0,"-1"1"0,1 0 0,-23 7 0,-14 1 0,-107 6 0,-279-7 0,295-10 0,-15 2 0,-156-5 0,37-20 0,-266 2 0,533 22 0,-7 0 0,-1-1 0,2 0 0,-3 0 0,-14-6 0,26 6 0,-2-1 0,1 0 0,0 2 0,1-4 0,-1 2 0,0 0 0,1-2 0,0 3 0,-2-2 0,3-1 0,-2 1 0,2 1 0,-1-2 0,1 0 0,-1 2 0,-3-10 0,1 0 0,-2 0 0,2 1 0,-3-1 0,2 1 0,-2 1 0,-2 0 0,2-1 0,0 2 0,-1 0 0,-1 0 0,-19-11 0,8 7 0,-77-42 0,89 50 0,2 0 0,-1 0 0,0-1 0,1-1 0,0 2 0,0-3 0,1 1 0,-9-13 0,8 10 0,-1 2 0,0-2 0,-1 3 0,-15-15 0,18 18 0,-9-7 0,15 6 0,10 3 0,42 0 0,79 7 0,-83 0 0,-1-4 0,67-4 0,157-42 0,-165 25 0,-1 3 0,131-2 0,721 22 0,-943-4 0,1 1 0,-1 0 0,-1 1 0,1 1 0,0 0 0,1 0 0,-2 2 0,-1 0 0,2 0 0,-1 2 0,22 11 0,-15-5 0,3-1 0,-2-2 0,45 15 0,-55-21 0,0 1 0,0-1 0,0 2 0,-2 0 0,1 2 0,0-3 0,-1 4 0,12 7 0,-21-14 0,1 0 0,0-1 0,-1 1 0,1-1 0,-1 1 0,1-1 0,-1 1 0,1 0 0,-1 1 0,0-2 0,1 1 0,-1 0 0,0-1 0,0 1 0,0 0 0,0 0 0,0 0 0,0-1 0,0 0 0,0 1 0,0 1 0,0-1 0,0 0 0,0 0 0,0-1 0,-1 1 0,-1 2 0,1-1 0,0 0 0,-1 0 0,1 0 0,-1-2 0,1 3 0,0-1 0,-1-1 0,-4 3 0,-49 23 0,52-24 0,-22 4 0,0 2 0,-1-2 0,3-1 0,-3-2 0,-38 3 0,-133-7 0,72-1 0,-314 30 0,20 1 0,336-28 0,-189-5 0,172-10 0,116 13 0,-3 0 0,1-1 0,2-2 0,-3 1 0,29-9 0,75-32 0,-81 26 0,1 5 0,51-14 0,-42 20-26,1 2 0,-1 2-1,54 4 1,-25-1-1234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0T09:20:55.148"/>
    </inkml:context>
    <inkml:brush xml:id="br0">
      <inkml:brushProperty name="width" value="0.35" units="cm"/>
      <inkml:brushProperty name="height" value="0.35" units="cm"/>
      <inkml:brushProperty name="color" value="#FFFFFF"/>
    </inkml:brush>
  </inkml:definitions>
  <inkml:trace contextRef="#ctx0" brushRef="#br0">2653 510 24575,'-11'1'0,"-1"1"0,1 0 0,-23 7 0,-14 1 0,-107 6 0,-279-7 0,295-10 0,-15 2 0,-156-5 0,37-20 0,-266 2 0,533 22 0,-7 0 0,-1-1 0,2 0 0,-3 0 0,-14-6 0,26 6 0,-2-1 0,1 0 0,0 2 0,1-4 0,-1 2 0,0 0 0,1-2 0,0 3 0,-2-2 0,3-1 0,-2 1 0,2 1 0,-1-2 0,1 0 0,-1 2 0,-3-10 0,1 0 0,-2 0 0,2 1 0,-3-1 0,2 1 0,-2 1 0,-2 0 0,2-1 0,0 2 0,-1 0 0,-1 0 0,-19-11 0,8 7 0,-77-42 0,89 50 0,2 0 0,-1 0 0,0-1 0,1-1 0,0 2 0,0-3 0,1 1 0,-9-13 0,8 10 0,-1 2 0,0-2 0,-1 3 0,-15-15 0,18 18 0,-9-7 0,15 6 0,10 3 0,42 0 0,79 7 0,-83 0 0,-1-4 0,67-4 0,157-42 0,-165 25 0,-1 3 0,131-2 0,721 22 0,-943-4 0,1 1 0,-1 0 0,-1 1 0,1 1 0,0 0 0,1 0 0,-2 2 0,-1 0 0,2 0 0,-1 2 0,22 11 0,-15-5 0,3-1 0,-2-2 0,45 15 0,-55-21 0,0 1 0,0-1 0,0 2 0,-2 0 0,1 2 0,0-3 0,-1 4 0,12 7 0,-21-14 0,1 0 0,0-1 0,-1 1 0,1-1 0,-1 1 0,1-1 0,-1 1 0,1 0 0,-1 1 0,0-2 0,1 1 0,-1 0 0,0-1 0,0 1 0,0 0 0,0 0 0,0 0 0,0-1 0,0 0 0,0 1 0,0 1 0,0-1 0,0 0 0,0 0 0,0-1 0,-1 1 0,-1 2 0,1-1 0,0 0 0,-1 0 0,1 0 0,-1-2 0,1 3 0,0-1 0,-1-1 0,-4 3 0,-49 23 0,52-24 0,-22 4 0,0 2 0,-1-2 0,3-1 0,-3-2 0,-38 3 0,-133-7 0,72-1 0,-314 30 0,20 1 0,336-28 0,-189-5 0,172-10 0,116 13 0,-3 0 0,1-1 0,2-2 0,-3 1 0,29-9 0,75-32 0,-81 26 0,1 5 0,51-14 0,-42 20-26,1 2 0,-1 2-1,54 4 1,-25-1-1234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tshållare för bildobjekt 3"/>
          <p:cNvSpPr>
            <a:spLocks noGrp="1" noRot="1" noChangeAspect="1"/>
          </p:cNvSpPr>
          <p:nvPr>
            <p:ph type="sldImg" idx="2"/>
          </p:nvPr>
        </p:nvSpPr>
        <p:spPr>
          <a:xfrm>
            <a:off x="1166813" y="1241425"/>
            <a:ext cx="4465637"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766115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65225" y="1241425"/>
            <a:ext cx="4468813" cy="3351213"/>
          </a:xfrm>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a:xfrm>
            <a:off x="3851342" y="9431600"/>
            <a:ext cx="2946347" cy="498214"/>
          </a:xfrm>
          <a:prstGeom prst="rect">
            <a:avLst/>
          </a:prstGeom>
        </p:spPr>
        <p:txBody>
          <a:bodyPr/>
          <a:lstStyle/>
          <a:p>
            <a:pPr>
              <a:defRPr/>
            </a:pPr>
            <a:fld id="{377F1B77-7A29-43FB-965F-B9B05872273E}" type="slidenum">
              <a:rPr lang="sv-SE" altLang="sv-SE" smtClean="0"/>
              <a:pPr>
                <a:defRPr/>
              </a:pPr>
              <a:t>25</a:t>
            </a:fld>
            <a:endParaRPr lang="sv-SE" altLang="sv-S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Platshållare för bildobjekt 1"/>
          <p:cNvSpPr>
            <a:spLocks noGrp="1" noRot="1" noChangeAspect="1" noTextEdit="1"/>
          </p:cNvSpPr>
          <p:nvPr>
            <p:ph type="sldImg"/>
          </p:nvPr>
        </p:nvSpPr>
        <p:spPr>
          <a:xfrm>
            <a:off x="1165225" y="1241425"/>
            <a:ext cx="4468813" cy="3351213"/>
          </a:xfrm>
          <a:ln/>
        </p:spPr>
      </p:sp>
      <p:sp>
        <p:nvSpPr>
          <p:cNvPr id="84995"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sv-SE" altLang="sv-SE"/>
          </a:p>
        </p:txBody>
      </p:sp>
      <p:sp>
        <p:nvSpPr>
          <p:cNvPr id="84996" name="Platshållare för bildnummer 3"/>
          <p:cNvSpPr txBox="1">
            <a:spLocks noGrp="1"/>
          </p:cNvSpPr>
          <p:nvPr/>
        </p:nvSpPr>
        <p:spPr bwMode="auto">
          <a:xfrm>
            <a:off x="3851342" y="9431599"/>
            <a:ext cx="2946347" cy="49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fld id="{C83CD7CC-54B5-40B7-B787-E50EF589129D}" type="slidenum">
              <a:rPr lang="sv-SE" altLang="sv-SE" sz="1200"/>
              <a:pPr algn="r" eaLnBrk="1" hangingPunct="1"/>
              <a:t>26</a:t>
            </a:fld>
            <a:endParaRPr lang="sv-SE" altLang="sv-SE" sz="1200"/>
          </a:p>
        </p:txBody>
      </p:sp>
    </p:spTree>
    <p:extLst>
      <p:ext uri="{BB962C8B-B14F-4D97-AF65-F5344CB8AC3E}">
        <p14:creationId xmlns:p14="http://schemas.microsoft.com/office/powerpoint/2010/main" val="1920527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Platshållare för bildobjekt 1"/>
          <p:cNvSpPr>
            <a:spLocks noGrp="1" noRot="1" noChangeAspect="1" noTextEdit="1"/>
          </p:cNvSpPr>
          <p:nvPr>
            <p:ph type="sldImg"/>
          </p:nvPr>
        </p:nvSpPr>
        <p:spPr>
          <a:xfrm>
            <a:off x="1165225" y="1241425"/>
            <a:ext cx="4468813" cy="3351213"/>
          </a:xfrm>
          <a:ln/>
        </p:spPr>
      </p:sp>
      <p:sp>
        <p:nvSpPr>
          <p:cNvPr id="86019"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sv-SE" altLang="sv-SE" dirty="0"/>
          </a:p>
        </p:txBody>
      </p:sp>
      <p:sp>
        <p:nvSpPr>
          <p:cNvPr id="86020" name="Platshållare för bildnummer 3"/>
          <p:cNvSpPr txBox="1">
            <a:spLocks noGrp="1"/>
          </p:cNvSpPr>
          <p:nvPr/>
        </p:nvSpPr>
        <p:spPr bwMode="auto">
          <a:xfrm>
            <a:off x="3851342" y="9431599"/>
            <a:ext cx="2946347" cy="49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fld id="{4F39AA87-DA6D-49E1-A542-8F093BDD40FF}" type="slidenum">
              <a:rPr lang="sv-SE" altLang="sv-SE" sz="1200"/>
              <a:pPr algn="r" eaLnBrk="1" hangingPunct="1"/>
              <a:t>28</a:t>
            </a:fld>
            <a:endParaRPr lang="sv-SE" altLang="sv-SE" sz="1200"/>
          </a:p>
        </p:txBody>
      </p:sp>
    </p:spTree>
    <p:extLst>
      <p:ext uri="{BB962C8B-B14F-4D97-AF65-F5344CB8AC3E}">
        <p14:creationId xmlns:p14="http://schemas.microsoft.com/office/powerpoint/2010/main" val="395800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65225" y="1241425"/>
            <a:ext cx="4468813" cy="3351213"/>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a:xfrm>
            <a:off x="3851342" y="9431600"/>
            <a:ext cx="2946347" cy="498214"/>
          </a:xfrm>
          <a:prstGeom prst="rect">
            <a:avLst/>
          </a:prstGeom>
        </p:spPr>
        <p:txBody>
          <a:bodyPr/>
          <a:lstStyle/>
          <a:p>
            <a:fld id="{FE991722-2D55-4153-8E99-619DE065F5C5}" type="slidenum">
              <a:rPr lang="sv-SE" smtClean="0"/>
              <a:t>63</a:t>
            </a:fld>
            <a:endParaRPr lang="sv-SE"/>
          </a:p>
        </p:txBody>
      </p:sp>
    </p:spTree>
    <p:extLst>
      <p:ext uri="{BB962C8B-B14F-4D97-AF65-F5344CB8AC3E}">
        <p14:creationId xmlns:p14="http://schemas.microsoft.com/office/powerpoint/2010/main" val="2110248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65225" y="1241425"/>
            <a:ext cx="4468813" cy="3351213"/>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a:xfrm>
            <a:off x="3851342" y="9431600"/>
            <a:ext cx="2946347" cy="498214"/>
          </a:xfrm>
          <a:prstGeom prst="rect">
            <a:avLst/>
          </a:prstGeom>
        </p:spPr>
        <p:txBody>
          <a:bodyPr/>
          <a:lstStyle/>
          <a:p>
            <a:fld id="{FE991722-2D55-4153-8E99-619DE065F5C5}" type="slidenum">
              <a:rPr lang="sv-SE" smtClean="0"/>
              <a:t>65</a:t>
            </a:fld>
            <a:endParaRPr lang="sv-SE"/>
          </a:p>
        </p:txBody>
      </p:sp>
    </p:spTree>
    <p:extLst>
      <p:ext uri="{BB962C8B-B14F-4D97-AF65-F5344CB8AC3E}">
        <p14:creationId xmlns:p14="http://schemas.microsoft.com/office/powerpoint/2010/main" val="1326787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DE77E729-5A2F-4E06-AC8B-115279AE7364}" type="datetimeFigureOut">
              <a:rPr lang="sv-SE" smtClean="0"/>
              <a:pPr/>
              <a:t>2024-03-13</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EDFE6A73-BEB8-42E8-BE19-CBC7907A49FF}" type="slidenum">
              <a:rPr lang="sv-SE" smtClean="0"/>
              <a:pPr/>
              <a:t>‹#›</a:t>
            </a:fld>
            <a:endParaRPr lang="sv-SE" dirty="0"/>
          </a:p>
        </p:txBody>
      </p:sp>
    </p:spTree>
    <p:extLst>
      <p:ext uri="{BB962C8B-B14F-4D97-AF65-F5344CB8AC3E}">
        <p14:creationId xmlns:p14="http://schemas.microsoft.com/office/powerpoint/2010/main" val="3146065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E77E729-5A2F-4E06-AC8B-115279AE7364}" type="datetimeFigureOut">
              <a:rPr lang="sv-SE" smtClean="0"/>
              <a:pPr/>
              <a:t>2024-03-13</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EDFE6A73-BEB8-42E8-BE19-CBC7907A49FF}" type="slidenum">
              <a:rPr lang="sv-SE" smtClean="0"/>
              <a:pPr/>
              <a:t>‹#›</a:t>
            </a:fld>
            <a:endParaRPr lang="sv-SE" dirty="0"/>
          </a:p>
        </p:txBody>
      </p:sp>
    </p:spTree>
    <p:extLst>
      <p:ext uri="{BB962C8B-B14F-4D97-AF65-F5344CB8AC3E}">
        <p14:creationId xmlns:p14="http://schemas.microsoft.com/office/powerpoint/2010/main" val="2727382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E77E729-5A2F-4E06-AC8B-115279AE7364}" type="datetimeFigureOut">
              <a:rPr lang="sv-SE" smtClean="0"/>
              <a:pPr/>
              <a:t>2024-03-13</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EDFE6A73-BEB8-42E8-BE19-CBC7907A49FF}" type="slidenum">
              <a:rPr lang="sv-SE" smtClean="0"/>
              <a:pPr/>
              <a:t>‹#›</a:t>
            </a:fld>
            <a:endParaRPr lang="sv-SE" dirty="0"/>
          </a:p>
        </p:txBody>
      </p:sp>
    </p:spTree>
    <p:extLst>
      <p:ext uri="{BB962C8B-B14F-4D97-AF65-F5344CB8AC3E}">
        <p14:creationId xmlns:p14="http://schemas.microsoft.com/office/powerpoint/2010/main" val="840412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32"/>
            <a:ext cx="7772400" cy="1470025"/>
          </a:xfrm>
          <a:prstGeom prst="rect">
            <a:avLst/>
          </a:prstGeom>
        </p:spPr>
        <p:txBody>
          <a:bodyPr/>
          <a:lstStyle/>
          <a:p>
            <a:r>
              <a:rPr lang="sv-SE"/>
              <a:t>Klicka här för att ändra format</a:t>
            </a:r>
          </a:p>
        </p:txBody>
      </p:sp>
      <p:sp>
        <p:nvSpPr>
          <p:cNvPr id="3" name="Underrubrik 2"/>
          <p:cNvSpPr>
            <a:spLocks noGrp="1"/>
          </p:cNvSpPr>
          <p:nvPr>
            <p:ph type="subTitle" idx="1"/>
          </p:nvPr>
        </p:nvSpPr>
        <p:spPr>
          <a:xfrm>
            <a:off x="1371600" y="3886201"/>
            <a:ext cx="6400800" cy="1752600"/>
          </a:xfrm>
          <a:prstGeom prst="rect">
            <a:avLst/>
          </a:prstGeom>
        </p:spPr>
        <p:txBody>
          <a:bodyPr/>
          <a:lstStyle>
            <a:lvl1pPr marL="0" indent="0" algn="ctr">
              <a:buNone/>
              <a:defRPr>
                <a:solidFill>
                  <a:schemeClr val="tx1">
                    <a:tint val="75000"/>
                  </a:schemeClr>
                </a:solidFill>
              </a:defRPr>
            </a:lvl1pPr>
            <a:lvl2pPr marL="431075" indent="0" algn="ctr">
              <a:buNone/>
              <a:defRPr>
                <a:solidFill>
                  <a:schemeClr val="tx1">
                    <a:tint val="75000"/>
                  </a:schemeClr>
                </a:solidFill>
              </a:defRPr>
            </a:lvl2pPr>
            <a:lvl3pPr marL="862149" indent="0" algn="ctr">
              <a:buNone/>
              <a:defRPr>
                <a:solidFill>
                  <a:schemeClr val="tx1">
                    <a:tint val="75000"/>
                  </a:schemeClr>
                </a:solidFill>
              </a:defRPr>
            </a:lvl3pPr>
            <a:lvl4pPr marL="1293224" indent="0" algn="ctr">
              <a:buNone/>
              <a:defRPr>
                <a:solidFill>
                  <a:schemeClr val="tx1">
                    <a:tint val="75000"/>
                  </a:schemeClr>
                </a:solidFill>
              </a:defRPr>
            </a:lvl4pPr>
            <a:lvl5pPr marL="1724299" indent="0" algn="ctr">
              <a:buNone/>
              <a:defRPr>
                <a:solidFill>
                  <a:schemeClr val="tx1">
                    <a:tint val="75000"/>
                  </a:schemeClr>
                </a:solidFill>
              </a:defRPr>
            </a:lvl5pPr>
            <a:lvl6pPr marL="2155373" indent="0" algn="ctr">
              <a:buNone/>
              <a:defRPr>
                <a:solidFill>
                  <a:schemeClr val="tx1">
                    <a:tint val="75000"/>
                  </a:schemeClr>
                </a:solidFill>
              </a:defRPr>
            </a:lvl6pPr>
            <a:lvl7pPr marL="2586448" indent="0" algn="ctr">
              <a:buNone/>
              <a:defRPr>
                <a:solidFill>
                  <a:schemeClr val="tx1">
                    <a:tint val="75000"/>
                  </a:schemeClr>
                </a:solidFill>
              </a:defRPr>
            </a:lvl7pPr>
            <a:lvl8pPr marL="3017523" indent="0" algn="ctr">
              <a:buNone/>
              <a:defRPr>
                <a:solidFill>
                  <a:schemeClr val="tx1">
                    <a:tint val="75000"/>
                  </a:schemeClr>
                </a:solidFill>
              </a:defRPr>
            </a:lvl8pPr>
            <a:lvl9pPr marL="3448597" indent="0" algn="ctr">
              <a:buNone/>
              <a:defRPr>
                <a:solidFill>
                  <a:schemeClr val="tx1">
                    <a:tint val="75000"/>
                  </a:schemeClr>
                </a:solidFill>
              </a:defRPr>
            </a:lvl9pPr>
          </a:lstStyle>
          <a:p>
            <a:r>
              <a:rPr lang="sv-SE"/>
              <a:t>Klicka här för att ändra format på underrubrik i bakgrunden</a:t>
            </a:r>
          </a:p>
        </p:txBody>
      </p:sp>
    </p:spTree>
    <p:extLst>
      <p:ext uri="{BB962C8B-B14F-4D97-AF65-F5344CB8AC3E}">
        <p14:creationId xmlns:p14="http://schemas.microsoft.com/office/powerpoint/2010/main" val="3501626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74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8A201D63-12B7-4273-AD3B-DEC312246391}"/>
              </a:ext>
            </a:extLst>
          </p:cNvPr>
          <p:cNvSpPr>
            <a:spLocks noGrp="1"/>
          </p:cNvSpPr>
          <p:nvPr>
            <p:ph type="subTitle" idx="1"/>
          </p:nvPr>
        </p:nvSpPr>
        <p:spPr>
          <a:xfrm>
            <a:off x="332644" y="3331736"/>
            <a:ext cx="4451838" cy="1655762"/>
          </a:xfrm>
          <a:prstGeom prst="rect">
            <a:avLst/>
          </a:prstGeom>
        </p:spPr>
        <p:txBody>
          <a:bodyPr/>
          <a:lstStyle>
            <a:lvl1pPr marL="0" indent="0" algn="l">
              <a:buNone/>
              <a:defRPr sz="1800"/>
            </a:lvl1pPr>
            <a:lvl2pPr marL="342904" indent="0" algn="ctr">
              <a:buNone/>
              <a:defRPr sz="1500"/>
            </a:lvl2pPr>
            <a:lvl3pPr marL="685810" indent="0" algn="ctr">
              <a:buNone/>
              <a:defRPr sz="1350"/>
            </a:lvl3pPr>
            <a:lvl4pPr marL="1028714" indent="0" algn="ctr">
              <a:buNone/>
              <a:defRPr sz="1200"/>
            </a:lvl4pPr>
            <a:lvl5pPr marL="1371619" indent="0" algn="ctr">
              <a:buNone/>
              <a:defRPr sz="1200"/>
            </a:lvl5pPr>
            <a:lvl6pPr marL="1714524" indent="0" algn="ctr">
              <a:buNone/>
              <a:defRPr sz="1200"/>
            </a:lvl6pPr>
            <a:lvl7pPr marL="2057428" indent="0" algn="ctr">
              <a:buNone/>
              <a:defRPr sz="1200"/>
            </a:lvl7pPr>
            <a:lvl8pPr marL="2400333" indent="0" algn="ctr">
              <a:buNone/>
              <a:defRPr sz="1200"/>
            </a:lvl8pPr>
            <a:lvl9pPr marL="2743238" indent="0" algn="ctr">
              <a:buNone/>
              <a:defRPr sz="1200"/>
            </a:lvl9pPr>
          </a:lstStyle>
          <a:p>
            <a:r>
              <a:rPr lang="sv-SE"/>
              <a:t>Klicka här för att ändra mall för underrubrikformat</a:t>
            </a:r>
          </a:p>
        </p:txBody>
      </p:sp>
      <p:sp>
        <p:nvSpPr>
          <p:cNvPr id="7" name="Rubrik 6">
            <a:extLst>
              <a:ext uri="{FF2B5EF4-FFF2-40B4-BE49-F238E27FC236}">
                <a16:creationId xmlns:a16="http://schemas.microsoft.com/office/drawing/2014/main" id="{240DB4AF-092C-4582-AC1A-515CF92DC829}"/>
              </a:ext>
            </a:extLst>
          </p:cNvPr>
          <p:cNvSpPr>
            <a:spLocks noGrp="1"/>
          </p:cNvSpPr>
          <p:nvPr>
            <p:ph type="title"/>
          </p:nvPr>
        </p:nvSpPr>
        <p:spPr>
          <a:xfrm>
            <a:off x="332643" y="2002449"/>
            <a:ext cx="5121519" cy="1325563"/>
          </a:xfrm>
          <a:prstGeom prst="rect">
            <a:avLst/>
          </a:prstGeom>
        </p:spPr>
        <p:txBody>
          <a:bodyPr>
            <a:normAutofit/>
          </a:bodyPr>
          <a:lstStyle>
            <a:lvl1pPr>
              <a:defRPr sz="3000" b="1"/>
            </a:lvl1pPr>
          </a:lstStyle>
          <a:p>
            <a:r>
              <a:rPr lang="sv-SE"/>
              <a:t>Klicka här för att ändra mall för rubrikformat</a:t>
            </a:r>
          </a:p>
        </p:txBody>
      </p:sp>
    </p:spTree>
    <p:extLst>
      <p:ext uri="{BB962C8B-B14F-4D97-AF65-F5344CB8AC3E}">
        <p14:creationId xmlns:p14="http://schemas.microsoft.com/office/powerpoint/2010/main" val="2384448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4EE686-CDB3-486B-B95D-CEB2716B7DC6}"/>
              </a:ext>
            </a:extLst>
          </p:cNvPr>
          <p:cNvSpPr>
            <a:spLocks noGrp="1"/>
          </p:cNvSpPr>
          <p:nvPr>
            <p:ph type="title"/>
          </p:nvPr>
        </p:nvSpPr>
        <p:spPr>
          <a:xfrm>
            <a:off x="628650" y="365126"/>
            <a:ext cx="7886700" cy="1325563"/>
          </a:xfrm>
          <a:prstGeom prst="rect">
            <a:avLst/>
          </a:prstGeom>
        </p:spPr>
        <p:txBody>
          <a:bodyPr>
            <a:normAutofit/>
          </a:bodyPr>
          <a:lstStyle>
            <a:lvl1pPr>
              <a:defRPr sz="3000" b="1"/>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4252D34-F6B1-4D26-9059-AF09F3627BAB}"/>
              </a:ext>
            </a:extLst>
          </p:cNvPr>
          <p:cNvSpPr>
            <a:spLocks noGrp="1"/>
          </p:cNvSpPr>
          <p:nvPr>
            <p:ph idx="1"/>
          </p:nvPr>
        </p:nvSpPr>
        <p:spPr>
          <a:xfrm>
            <a:off x="628650" y="1825625"/>
            <a:ext cx="7886700" cy="43513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6">
            <a:extLst>
              <a:ext uri="{FF2B5EF4-FFF2-40B4-BE49-F238E27FC236}">
                <a16:creationId xmlns:a16="http://schemas.microsoft.com/office/drawing/2014/main" id="{2830D03B-0BFE-4F18-B85B-572A3C395C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597" y="6492875"/>
            <a:ext cx="1104404" cy="237392"/>
          </a:xfrm>
          <a:prstGeom prst="rect">
            <a:avLst/>
          </a:prstGeom>
        </p:spPr>
      </p:pic>
      <p:pic>
        <p:nvPicPr>
          <p:cNvPr id="8" name="Bildobjekt 7">
            <a:extLst>
              <a:ext uri="{FF2B5EF4-FFF2-40B4-BE49-F238E27FC236}">
                <a16:creationId xmlns:a16="http://schemas.microsoft.com/office/drawing/2014/main" id="{62602B08-C508-4FFB-A211-1496405A2F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47807" y="88411"/>
            <a:ext cx="317222" cy="316034"/>
          </a:xfrm>
          <a:prstGeom prst="rect">
            <a:avLst/>
          </a:prstGeom>
        </p:spPr>
      </p:pic>
    </p:spTree>
    <p:extLst>
      <p:ext uri="{BB962C8B-B14F-4D97-AF65-F5344CB8AC3E}">
        <p14:creationId xmlns:p14="http://schemas.microsoft.com/office/powerpoint/2010/main" val="3256331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04CEA8C-B827-4042-92F6-61BEE1246E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1785"/>
            <a:ext cx="9143999" cy="6854430"/>
          </a:xfrm>
          <a:prstGeom prst="rect">
            <a:avLst/>
          </a:prstGeom>
        </p:spPr>
      </p:pic>
      <p:sp>
        <p:nvSpPr>
          <p:cNvPr id="2" name="Rubrik 1">
            <a:extLst>
              <a:ext uri="{FF2B5EF4-FFF2-40B4-BE49-F238E27FC236}">
                <a16:creationId xmlns:a16="http://schemas.microsoft.com/office/drawing/2014/main" id="{5F32282B-1DD5-49BC-98EC-DE52D39283A2}"/>
              </a:ext>
            </a:extLst>
          </p:cNvPr>
          <p:cNvSpPr>
            <a:spLocks noGrp="1"/>
          </p:cNvSpPr>
          <p:nvPr>
            <p:ph type="title"/>
          </p:nvPr>
        </p:nvSpPr>
        <p:spPr>
          <a:xfrm>
            <a:off x="623888" y="1709739"/>
            <a:ext cx="7886700" cy="2852737"/>
          </a:xfrm>
          <a:prstGeom prst="rect">
            <a:avLst/>
          </a:prstGeom>
        </p:spPr>
        <p:txBody>
          <a:bodyPr anchor="b">
            <a:normAutofit/>
          </a:bodyPr>
          <a:lstStyle>
            <a:lvl1pPr>
              <a:defRPr sz="4050" b="1"/>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6581018-7042-46C5-8767-DE213BB30A97}"/>
              </a:ext>
            </a:extLst>
          </p:cNvPr>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4" indent="0">
              <a:buNone/>
              <a:defRPr sz="1500">
                <a:solidFill>
                  <a:schemeClr val="tx1">
                    <a:tint val="75000"/>
                  </a:schemeClr>
                </a:solidFill>
              </a:defRPr>
            </a:lvl2pPr>
            <a:lvl3pPr marL="685810" indent="0">
              <a:buNone/>
              <a:defRPr sz="1350">
                <a:solidFill>
                  <a:schemeClr val="tx1">
                    <a:tint val="75000"/>
                  </a:schemeClr>
                </a:solidFill>
              </a:defRPr>
            </a:lvl3pPr>
            <a:lvl4pPr marL="1028714" indent="0">
              <a:buNone/>
              <a:defRPr sz="1200">
                <a:solidFill>
                  <a:schemeClr val="tx1">
                    <a:tint val="75000"/>
                  </a:schemeClr>
                </a:solidFill>
              </a:defRPr>
            </a:lvl4pPr>
            <a:lvl5pPr marL="1371619" indent="0">
              <a:buNone/>
              <a:defRPr sz="1200">
                <a:solidFill>
                  <a:schemeClr val="tx1">
                    <a:tint val="75000"/>
                  </a:schemeClr>
                </a:solidFill>
              </a:defRPr>
            </a:lvl5pPr>
            <a:lvl6pPr marL="1714524" indent="0">
              <a:buNone/>
              <a:defRPr sz="1200">
                <a:solidFill>
                  <a:schemeClr val="tx1">
                    <a:tint val="75000"/>
                  </a:schemeClr>
                </a:solidFill>
              </a:defRPr>
            </a:lvl6pPr>
            <a:lvl7pPr marL="2057428" indent="0">
              <a:buNone/>
              <a:defRPr sz="1200">
                <a:solidFill>
                  <a:schemeClr val="tx1">
                    <a:tint val="75000"/>
                  </a:schemeClr>
                </a:solidFill>
              </a:defRPr>
            </a:lvl7pPr>
            <a:lvl8pPr marL="2400333" indent="0">
              <a:buNone/>
              <a:defRPr sz="1200">
                <a:solidFill>
                  <a:schemeClr val="tx1">
                    <a:tint val="75000"/>
                  </a:schemeClr>
                </a:solidFill>
              </a:defRPr>
            </a:lvl8pPr>
            <a:lvl9pPr marL="2743238" indent="0">
              <a:buNone/>
              <a:defRPr sz="1200">
                <a:solidFill>
                  <a:schemeClr val="tx1">
                    <a:tint val="75000"/>
                  </a:schemeClr>
                </a:solidFill>
              </a:defRPr>
            </a:lvl9pPr>
          </a:lstStyle>
          <a:p>
            <a:pPr lvl="0"/>
            <a:r>
              <a:rPr lang="sv-SE"/>
              <a:t>Klicka här för att ändra format på bakgrundstexten</a:t>
            </a:r>
          </a:p>
        </p:txBody>
      </p:sp>
      <p:pic>
        <p:nvPicPr>
          <p:cNvPr id="5" name="Bildobjekt 4">
            <a:extLst>
              <a:ext uri="{FF2B5EF4-FFF2-40B4-BE49-F238E27FC236}">
                <a16:creationId xmlns:a16="http://schemas.microsoft.com/office/drawing/2014/main" id="{C64A330F-9A41-44E6-9B75-C5989C64BC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597" y="6492875"/>
            <a:ext cx="1104404" cy="237392"/>
          </a:xfrm>
          <a:prstGeom prst="rect">
            <a:avLst/>
          </a:prstGeom>
        </p:spPr>
      </p:pic>
      <p:pic>
        <p:nvPicPr>
          <p:cNvPr id="6" name="Bildobjekt 5">
            <a:extLst>
              <a:ext uri="{FF2B5EF4-FFF2-40B4-BE49-F238E27FC236}">
                <a16:creationId xmlns:a16="http://schemas.microsoft.com/office/drawing/2014/main" id="{E8A15A5D-A6EC-4B76-A440-F5209E6841D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47807" y="88411"/>
            <a:ext cx="317222" cy="316034"/>
          </a:xfrm>
          <a:prstGeom prst="rect">
            <a:avLst/>
          </a:prstGeom>
        </p:spPr>
      </p:pic>
    </p:spTree>
    <p:extLst>
      <p:ext uri="{BB962C8B-B14F-4D97-AF65-F5344CB8AC3E}">
        <p14:creationId xmlns:p14="http://schemas.microsoft.com/office/powerpoint/2010/main" val="2873871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384AA8-392E-4EDF-B98C-8BE8334EFD56}"/>
              </a:ext>
            </a:extLst>
          </p:cNvPr>
          <p:cNvSpPr>
            <a:spLocks noGrp="1"/>
          </p:cNvSpPr>
          <p:nvPr>
            <p:ph type="title"/>
          </p:nvPr>
        </p:nvSpPr>
        <p:spPr>
          <a:xfrm>
            <a:off x="629841" y="457200"/>
            <a:ext cx="2949178" cy="1600200"/>
          </a:xfrm>
          <a:prstGeom prst="rect">
            <a:avLst/>
          </a:prstGeom>
          <a:noFill/>
        </p:spPr>
        <p:txBody>
          <a:bodyPr anchor="b"/>
          <a:lstStyle>
            <a:lvl1pPr>
              <a:defRPr sz="24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08DC943-7FDC-4770-87AF-7A882C957A95}"/>
              </a:ext>
            </a:extLst>
          </p:cNvPr>
          <p:cNvSpPr>
            <a:spLocks noGrp="1"/>
          </p:cNvSpPr>
          <p:nvPr>
            <p:ph idx="1"/>
          </p:nvPr>
        </p:nvSpPr>
        <p:spPr>
          <a:xfrm>
            <a:off x="5067556" y="987425"/>
            <a:ext cx="3448985"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2DDE9EDF-3340-4D61-8120-2EC66CD07228}"/>
              </a:ext>
            </a:extLst>
          </p:cNvPr>
          <p:cNvSpPr>
            <a:spLocks noGrp="1"/>
          </p:cNvSpPr>
          <p:nvPr>
            <p:ph type="body" sz="half" idx="2"/>
          </p:nvPr>
        </p:nvSpPr>
        <p:spPr>
          <a:xfrm>
            <a:off x="629841" y="2057401"/>
            <a:ext cx="4276621" cy="3811588"/>
          </a:xfrm>
          <a:prstGeom prst="rect">
            <a:avLst/>
          </a:prstGeom>
        </p:spPr>
        <p:txBody>
          <a:bodyPr/>
          <a:lstStyle>
            <a:lvl1pPr marL="0" indent="0">
              <a:buNone/>
              <a:defRPr sz="1200"/>
            </a:lvl1pPr>
            <a:lvl2pPr marL="342904" indent="0">
              <a:buNone/>
              <a:defRPr sz="1050"/>
            </a:lvl2pPr>
            <a:lvl3pPr marL="685810" indent="0">
              <a:buNone/>
              <a:defRPr sz="900"/>
            </a:lvl3pPr>
            <a:lvl4pPr marL="1028714" indent="0">
              <a:buNone/>
              <a:defRPr sz="750"/>
            </a:lvl4pPr>
            <a:lvl5pPr marL="1371619" indent="0">
              <a:buNone/>
              <a:defRPr sz="750"/>
            </a:lvl5pPr>
            <a:lvl6pPr marL="1714524" indent="0">
              <a:buNone/>
              <a:defRPr sz="750"/>
            </a:lvl6pPr>
            <a:lvl7pPr marL="2057428" indent="0">
              <a:buNone/>
              <a:defRPr sz="750"/>
            </a:lvl7pPr>
            <a:lvl8pPr marL="2400333" indent="0">
              <a:buNone/>
              <a:defRPr sz="750"/>
            </a:lvl8pPr>
            <a:lvl9pPr marL="2743238" indent="0">
              <a:buNone/>
              <a:defRPr sz="750"/>
            </a:lvl9pPr>
          </a:lstStyle>
          <a:p>
            <a:pPr lvl="0"/>
            <a:r>
              <a:rPr lang="sv-SE"/>
              <a:t>Klicka här för att ändra format på bakgrundstexten</a:t>
            </a:r>
          </a:p>
        </p:txBody>
      </p:sp>
      <p:pic>
        <p:nvPicPr>
          <p:cNvPr id="8" name="Bildobjekt 7">
            <a:extLst>
              <a:ext uri="{FF2B5EF4-FFF2-40B4-BE49-F238E27FC236}">
                <a16:creationId xmlns:a16="http://schemas.microsoft.com/office/drawing/2014/main" id="{7D33A5B0-1086-4DB3-A80B-189B4DB976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7807" y="88411"/>
            <a:ext cx="317222" cy="316034"/>
          </a:xfrm>
          <a:prstGeom prst="rect">
            <a:avLst/>
          </a:prstGeom>
        </p:spPr>
      </p:pic>
      <p:pic>
        <p:nvPicPr>
          <p:cNvPr id="9" name="Bildobjekt 8">
            <a:extLst>
              <a:ext uri="{FF2B5EF4-FFF2-40B4-BE49-F238E27FC236}">
                <a16:creationId xmlns:a16="http://schemas.microsoft.com/office/drawing/2014/main" id="{7054EE04-B88B-4212-8539-589A991C14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597" y="6492875"/>
            <a:ext cx="1104404" cy="237392"/>
          </a:xfrm>
          <a:prstGeom prst="rect">
            <a:avLst/>
          </a:prstGeom>
        </p:spPr>
      </p:pic>
    </p:spTree>
    <p:extLst>
      <p:ext uri="{BB962C8B-B14F-4D97-AF65-F5344CB8AC3E}">
        <p14:creationId xmlns:p14="http://schemas.microsoft.com/office/powerpoint/2010/main" val="1282956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14D661-59CC-47C5-9CEE-D9BFA0D1C7BD}"/>
              </a:ext>
            </a:extLst>
          </p:cNvPr>
          <p:cNvSpPr>
            <a:spLocks noGrp="1"/>
          </p:cNvSpPr>
          <p:nvPr>
            <p:ph type="title"/>
          </p:nvPr>
        </p:nvSpPr>
        <p:spPr>
          <a:xfrm>
            <a:off x="3806420" y="365126"/>
            <a:ext cx="4708929" cy="1325563"/>
          </a:xfrm>
          <a:prstGeom prst="rect">
            <a:avLst/>
          </a:prstGeom>
        </p:spPr>
        <p:txBody>
          <a:bodyPr>
            <a:normAutofit/>
          </a:bodyPr>
          <a:lstStyle>
            <a:lvl1pPr>
              <a:defRPr sz="24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55D6128-E07C-4873-84BF-AEACB863CCE5}"/>
              </a:ext>
            </a:extLst>
          </p:cNvPr>
          <p:cNvSpPr>
            <a:spLocks noGrp="1"/>
          </p:cNvSpPr>
          <p:nvPr>
            <p:ph sz="half" idx="1"/>
          </p:nvPr>
        </p:nvSpPr>
        <p:spPr>
          <a:xfrm>
            <a:off x="628650" y="365125"/>
            <a:ext cx="2837171" cy="58118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EA89FB7-6CF3-4401-8B73-62E1A2C7D421}"/>
              </a:ext>
            </a:extLst>
          </p:cNvPr>
          <p:cNvSpPr>
            <a:spLocks noGrp="1"/>
          </p:cNvSpPr>
          <p:nvPr>
            <p:ph sz="half" idx="2"/>
          </p:nvPr>
        </p:nvSpPr>
        <p:spPr>
          <a:xfrm>
            <a:off x="3806421" y="1825625"/>
            <a:ext cx="4708929" cy="43513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Bildobjekt 7">
            <a:extLst>
              <a:ext uri="{FF2B5EF4-FFF2-40B4-BE49-F238E27FC236}">
                <a16:creationId xmlns:a16="http://schemas.microsoft.com/office/drawing/2014/main" id="{AEE9A9F9-0102-4A1B-A45D-F93B849877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7807" y="88411"/>
            <a:ext cx="317222" cy="316034"/>
          </a:xfrm>
          <a:prstGeom prst="rect">
            <a:avLst/>
          </a:prstGeom>
        </p:spPr>
      </p:pic>
      <p:pic>
        <p:nvPicPr>
          <p:cNvPr id="9" name="Bildobjekt 8">
            <a:extLst>
              <a:ext uri="{FF2B5EF4-FFF2-40B4-BE49-F238E27FC236}">
                <a16:creationId xmlns:a16="http://schemas.microsoft.com/office/drawing/2014/main" id="{62F3EBC4-C077-4A0B-BCDC-DB18114877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597" y="6492875"/>
            <a:ext cx="1104404" cy="237392"/>
          </a:xfrm>
          <a:prstGeom prst="rect">
            <a:avLst/>
          </a:prstGeom>
        </p:spPr>
      </p:pic>
    </p:spTree>
    <p:extLst>
      <p:ext uri="{BB962C8B-B14F-4D97-AF65-F5344CB8AC3E}">
        <p14:creationId xmlns:p14="http://schemas.microsoft.com/office/powerpoint/2010/main" val="3146441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1_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14D661-59CC-47C5-9CEE-D9BFA0D1C7BD}"/>
              </a:ext>
            </a:extLst>
          </p:cNvPr>
          <p:cNvSpPr>
            <a:spLocks noGrp="1"/>
          </p:cNvSpPr>
          <p:nvPr>
            <p:ph type="title"/>
          </p:nvPr>
        </p:nvSpPr>
        <p:spPr>
          <a:xfrm>
            <a:off x="750243" y="365126"/>
            <a:ext cx="4708929" cy="1325563"/>
          </a:xfrm>
          <a:prstGeom prst="rect">
            <a:avLst/>
          </a:prstGeom>
        </p:spPr>
        <p:txBody>
          <a:bodyPr>
            <a:normAutofit/>
          </a:bodyPr>
          <a:lstStyle>
            <a:lvl1pPr>
              <a:defRPr sz="24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55D6128-E07C-4873-84BF-AEACB863CCE5}"/>
              </a:ext>
            </a:extLst>
          </p:cNvPr>
          <p:cNvSpPr>
            <a:spLocks noGrp="1"/>
          </p:cNvSpPr>
          <p:nvPr>
            <p:ph sz="half" idx="1"/>
          </p:nvPr>
        </p:nvSpPr>
        <p:spPr>
          <a:xfrm>
            <a:off x="5824888" y="365125"/>
            <a:ext cx="2837171" cy="58118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EA89FB7-6CF3-4401-8B73-62E1A2C7D421}"/>
              </a:ext>
            </a:extLst>
          </p:cNvPr>
          <p:cNvSpPr>
            <a:spLocks noGrp="1"/>
          </p:cNvSpPr>
          <p:nvPr>
            <p:ph sz="half" idx="2"/>
          </p:nvPr>
        </p:nvSpPr>
        <p:spPr>
          <a:xfrm>
            <a:off x="750244" y="1825625"/>
            <a:ext cx="4708929" cy="43513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Bildobjekt 7">
            <a:extLst>
              <a:ext uri="{FF2B5EF4-FFF2-40B4-BE49-F238E27FC236}">
                <a16:creationId xmlns:a16="http://schemas.microsoft.com/office/drawing/2014/main" id="{AEE9A9F9-0102-4A1B-A45D-F93B849877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7807" y="88411"/>
            <a:ext cx="317222" cy="316034"/>
          </a:xfrm>
          <a:prstGeom prst="rect">
            <a:avLst/>
          </a:prstGeom>
        </p:spPr>
      </p:pic>
      <p:pic>
        <p:nvPicPr>
          <p:cNvPr id="9" name="Bildobjekt 8">
            <a:extLst>
              <a:ext uri="{FF2B5EF4-FFF2-40B4-BE49-F238E27FC236}">
                <a16:creationId xmlns:a16="http://schemas.microsoft.com/office/drawing/2014/main" id="{62F3EBC4-C077-4A0B-BCDC-DB18114877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597" y="6492875"/>
            <a:ext cx="1104404" cy="237392"/>
          </a:xfrm>
          <a:prstGeom prst="rect">
            <a:avLst/>
          </a:prstGeom>
        </p:spPr>
      </p:pic>
    </p:spTree>
    <p:extLst>
      <p:ext uri="{BB962C8B-B14F-4D97-AF65-F5344CB8AC3E}">
        <p14:creationId xmlns:p14="http://schemas.microsoft.com/office/powerpoint/2010/main" val="191004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E77E729-5A2F-4E06-AC8B-115279AE7364}" type="datetimeFigureOut">
              <a:rPr lang="sv-SE" smtClean="0"/>
              <a:pPr/>
              <a:t>2024-03-13</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EDFE6A73-BEB8-42E8-BE19-CBC7907A49FF}" type="slidenum">
              <a:rPr lang="sv-SE" smtClean="0"/>
              <a:pPr/>
              <a:t>‹#›</a:t>
            </a:fld>
            <a:endParaRPr lang="sv-SE" dirty="0"/>
          </a:p>
        </p:txBody>
      </p:sp>
    </p:spTree>
    <p:extLst>
      <p:ext uri="{BB962C8B-B14F-4D97-AF65-F5344CB8AC3E}">
        <p14:creationId xmlns:p14="http://schemas.microsoft.com/office/powerpoint/2010/main" val="2237247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6FB85F-26A6-46D8-BCAB-145F12B6428F}"/>
              </a:ext>
            </a:extLst>
          </p:cNvPr>
          <p:cNvSpPr>
            <a:spLocks noGrp="1"/>
          </p:cNvSpPr>
          <p:nvPr>
            <p:ph type="title"/>
          </p:nvPr>
        </p:nvSpPr>
        <p:spPr>
          <a:xfrm>
            <a:off x="629841" y="365126"/>
            <a:ext cx="3868341" cy="1325563"/>
          </a:xfrm>
          <a:prstGeom prst="rect">
            <a:avLst/>
          </a:prstGeo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9B3B6C44-5300-4DD3-8039-7CBE4FCC8F0C}"/>
              </a:ext>
            </a:extLst>
          </p:cNvPr>
          <p:cNvSpPr>
            <a:spLocks noGrp="1"/>
          </p:cNvSpPr>
          <p:nvPr>
            <p:ph type="body" idx="1"/>
          </p:nvPr>
        </p:nvSpPr>
        <p:spPr>
          <a:xfrm>
            <a:off x="629841" y="1681163"/>
            <a:ext cx="3868341" cy="823912"/>
          </a:xfrm>
          <a:prstGeom prst="rect">
            <a:avLst/>
          </a:prstGeom>
        </p:spPr>
        <p:txBody>
          <a:bodyPr anchor="b"/>
          <a:lstStyle>
            <a:lvl1pPr marL="0" indent="0">
              <a:buNone/>
              <a:defRPr sz="1800" b="1"/>
            </a:lvl1pPr>
            <a:lvl2pPr marL="342904" indent="0">
              <a:buNone/>
              <a:defRPr sz="1500" b="1"/>
            </a:lvl2pPr>
            <a:lvl3pPr marL="685810" indent="0">
              <a:buNone/>
              <a:defRPr sz="1350" b="1"/>
            </a:lvl3pPr>
            <a:lvl4pPr marL="1028714" indent="0">
              <a:buNone/>
              <a:defRPr sz="1200" b="1"/>
            </a:lvl4pPr>
            <a:lvl5pPr marL="1371619" indent="0">
              <a:buNone/>
              <a:defRPr sz="1200" b="1"/>
            </a:lvl5pPr>
            <a:lvl6pPr marL="1714524" indent="0">
              <a:buNone/>
              <a:defRPr sz="1200" b="1"/>
            </a:lvl6pPr>
            <a:lvl7pPr marL="2057428" indent="0">
              <a:buNone/>
              <a:defRPr sz="1200" b="1"/>
            </a:lvl7pPr>
            <a:lvl8pPr marL="2400333" indent="0">
              <a:buNone/>
              <a:defRPr sz="1200" b="1"/>
            </a:lvl8pPr>
            <a:lvl9pPr marL="2743238" indent="0">
              <a:buNone/>
              <a:defRPr sz="12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CC21F868-815E-4F3E-956F-F54B6125332F}"/>
              </a:ext>
            </a:extLst>
          </p:cNvPr>
          <p:cNvSpPr>
            <a:spLocks noGrp="1"/>
          </p:cNvSpPr>
          <p:nvPr>
            <p:ph sz="half" idx="2"/>
          </p:nvPr>
        </p:nvSpPr>
        <p:spPr>
          <a:xfrm>
            <a:off x="629841" y="2505075"/>
            <a:ext cx="3868341" cy="368458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68E192BE-2D72-447B-8FBC-D205A4F71453}"/>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4" indent="0">
              <a:buNone/>
              <a:defRPr sz="1500" b="1"/>
            </a:lvl2pPr>
            <a:lvl3pPr marL="685810" indent="0">
              <a:buNone/>
              <a:defRPr sz="1350" b="1"/>
            </a:lvl3pPr>
            <a:lvl4pPr marL="1028714" indent="0">
              <a:buNone/>
              <a:defRPr sz="1200" b="1"/>
            </a:lvl4pPr>
            <a:lvl5pPr marL="1371619" indent="0">
              <a:buNone/>
              <a:defRPr sz="1200" b="1"/>
            </a:lvl5pPr>
            <a:lvl6pPr marL="1714524" indent="0">
              <a:buNone/>
              <a:defRPr sz="1200" b="1"/>
            </a:lvl6pPr>
            <a:lvl7pPr marL="2057428" indent="0">
              <a:buNone/>
              <a:defRPr sz="1200" b="1"/>
            </a:lvl7pPr>
            <a:lvl8pPr marL="2400333" indent="0">
              <a:buNone/>
              <a:defRPr sz="1200" b="1"/>
            </a:lvl8pPr>
            <a:lvl9pPr marL="2743238" indent="0">
              <a:buNone/>
              <a:defRPr sz="12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7D33D765-0F80-4CE2-9243-47A88E1C0771}"/>
              </a:ext>
            </a:extLst>
          </p:cNvPr>
          <p:cNvSpPr>
            <a:spLocks noGrp="1"/>
          </p:cNvSpPr>
          <p:nvPr>
            <p:ph sz="quarter" idx="4"/>
          </p:nvPr>
        </p:nvSpPr>
        <p:spPr>
          <a:xfrm>
            <a:off x="4629150" y="2505075"/>
            <a:ext cx="3887391" cy="368458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a:extLst>
              <a:ext uri="{FF2B5EF4-FFF2-40B4-BE49-F238E27FC236}">
                <a16:creationId xmlns:a16="http://schemas.microsoft.com/office/drawing/2014/main" id="{2887ED11-6BAF-4FDF-ACCF-DB1899F5F2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7807" y="88411"/>
            <a:ext cx="317222" cy="316034"/>
          </a:xfrm>
          <a:prstGeom prst="rect">
            <a:avLst/>
          </a:prstGeom>
        </p:spPr>
      </p:pic>
      <p:pic>
        <p:nvPicPr>
          <p:cNvPr id="11" name="Bildobjekt 10">
            <a:extLst>
              <a:ext uri="{FF2B5EF4-FFF2-40B4-BE49-F238E27FC236}">
                <a16:creationId xmlns:a16="http://schemas.microsoft.com/office/drawing/2014/main" id="{FFEED62B-7522-4BE1-B13E-AC2A300154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597" y="6492875"/>
            <a:ext cx="1104404" cy="237392"/>
          </a:xfrm>
          <a:prstGeom prst="rect">
            <a:avLst/>
          </a:prstGeom>
        </p:spPr>
      </p:pic>
    </p:spTree>
    <p:extLst>
      <p:ext uri="{BB962C8B-B14F-4D97-AF65-F5344CB8AC3E}">
        <p14:creationId xmlns:p14="http://schemas.microsoft.com/office/powerpoint/2010/main" val="115404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AE60E1-87DF-4E70-B298-DBCBBA704AA8}"/>
              </a:ext>
            </a:extLst>
          </p:cNvPr>
          <p:cNvSpPr>
            <a:spLocks noGrp="1"/>
          </p:cNvSpPr>
          <p:nvPr>
            <p:ph type="title"/>
          </p:nvPr>
        </p:nvSpPr>
        <p:spPr>
          <a:xfrm>
            <a:off x="628650" y="365126"/>
            <a:ext cx="7886700" cy="1325563"/>
          </a:xfrm>
          <a:prstGeom prst="rect">
            <a:avLst/>
          </a:prstGeom>
        </p:spPr>
        <p:txBody>
          <a:bodyPr/>
          <a:lstStyle/>
          <a:p>
            <a:r>
              <a:rPr lang="sv-SE"/>
              <a:t>Klicka här för att ändra mall för rubrikformat</a:t>
            </a:r>
          </a:p>
        </p:txBody>
      </p:sp>
    </p:spTree>
    <p:extLst>
      <p:ext uri="{BB962C8B-B14F-4D97-AF65-F5344CB8AC3E}">
        <p14:creationId xmlns:p14="http://schemas.microsoft.com/office/powerpoint/2010/main" val="29953592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6" name="Bildobjekt 5" descr="En bild som visar text, utomhus&#10;&#10;Automatiskt genererad beskrivning">
            <a:extLst>
              <a:ext uri="{FF2B5EF4-FFF2-40B4-BE49-F238E27FC236}">
                <a16:creationId xmlns:a16="http://schemas.microsoft.com/office/drawing/2014/main" id="{2F3623B6-4CD8-4325-B6B4-408E979B3A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38631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201D71-D637-4453-AF62-FA0D1B12FE19}"/>
              </a:ext>
            </a:extLst>
          </p:cNvPr>
          <p:cNvSpPr>
            <a:spLocks noGrp="1"/>
          </p:cNvSpPr>
          <p:nvPr>
            <p:ph type="title"/>
          </p:nvPr>
        </p:nvSpPr>
        <p:spPr>
          <a:xfrm>
            <a:off x="629842" y="457201"/>
            <a:ext cx="4658644" cy="1600200"/>
          </a:xfrm>
          <a:prstGeom prst="rect">
            <a:avLst/>
          </a:prstGeom>
        </p:spPr>
        <p:txBody>
          <a:bodyPr anchor="b"/>
          <a:lstStyle>
            <a:lvl1pPr>
              <a:defRPr sz="24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2057C7F5-60C0-4157-813D-D7167F323E8B}"/>
              </a:ext>
            </a:extLst>
          </p:cNvPr>
          <p:cNvSpPr>
            <a:spLocks noGrp="1"/>
          </p:cNvSpPr>
          <p:nvPr>
            <p:ph type="pic" idx="1"/>
          </p:nvPr>
        </p:nvSpPr>
        <p:spPr>
          <a:xfrm>
            <a:off x="5564981" y="457201"/>
            <a:ext cx="2949178" cy="5411788"/>
          </a:xfrm>
          <a:prstGeom prst="rect">
            <a:avLst/>
          </a:prstGeom>
        </p:spPr>
        <p:txBody>
          <a:bodyPr/>
          <a:lstStyle>
            <a:lvl1pPr marL="0" indent="0">
              <a:buNone/>
              <a:defRPr sz="2400"/>
            </a:lvl1pPr>
            <a:lvl2pPr marL="342904" indent="0">
              <a:buNone/>
              <a:defRPr sz="2100"/>
            </a:lvl2pPr>
            <a:lvl3pPr marL="685810" indent="0">
              <a:buNone/>
              <a:defRPr sz="1800"/>
            </a:lvl3pPr>
            <a:lvl4pPr marL="1028714" indent="0">
              <a:buNone/>
              <a:defRPr sz="1500"/>
            </a:lvl4pPr>
            <a:lvl5pPr marL="1371619" indent="0">
              <a:buNone/>
              <a:defRPr sz="1500"/>
            </a:lvl5pPr>
            <a:lvl6pPr marL="1714524" indent="0">
              <a:buNone/>
              <a:defRPr sz="1500"/>
            </a:lvl6pPr>
            <a:lvl7pPr marL="2057428" indent="0">
              <a:buNone/>
              <a:defRPr sz="1500"/>
            </a:lvl7pPr>
            <a:lvl8pPr marL="2400333" indent="0">
              <a:buNone/>
              <a:defRPr sz="1500"/>
            </a:lvl8pPr>
            <a:lvl9pPr marL="2743238" indent="0">
              <a:buNone/>
              <a:defRPr sz="15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5740E4B7-9C37-44AB-B7F0-62635B218801}"/>
              </a:ext>
            </a:extLst>
          </p:cNvPr>
          <p:cNvSpPr>
            <a:spLocks noGrp="1"/>
          </p:cNvSpPr>
          <p:nvPr>
            <p:ph type="body" sz="half" idx="2"/>
          </p:nvPr>
        </p:nvSpPr>
        <p:spPr>
          <a:xfrm>
            <a:off x="629842" y="2057401"/>
            <a:ext cx="4658644" cy="3811588"/>
          </a:xfrm>
          <a:prstGeom prst="rect">
            <a:avLst/>
          </a:prstGeom>
        </p:spPr>
        <p:txBody>
          <a:bodyPr/>
          <a:lstStyle>
            <a:lvl1pPr marL="0" indent="0">
              <a:buNone/>
              <a:defRPr sz="1200"/>
            </a:lvl1pPr>
            <a:lvl2pPr marL="342904" indent="0">
              <a:buNone/>
              <a:defRPr sz="1050"/>
            </a:lvl2pPr>
            <a:lvl3pPr marL="685810" indent="0">
              <a:buNone/>
              <a:defRPr sz="900"/>
            </a:lvl3pPr>
            <a:lvl4pPr marL="1028714" indent="0">
              <a:buNone/>
              <a:defRPr sz="750"/>
            </a:lvl4pPr>
            <a:lvl5pPr marL="1371619" indent="0">
              <a:buNone/>
              <a:defRPr sz="750"/>
            </a:lvl5pPr>
            <a:lvl6pPr marL="1714524" indent="0">
              <a:buNone/>
              <a:defRPr sz="750"/>
            </a:lvl6pPr>
            <a:lvl7pPr marL="2057428" indent="0">
              <a:buNone/>
              <a:defRPr sz="750"/>
            </a:lvl7pPr>
            <a:lvl8pPr marL="2400333" indent="0">
              <a:buNone/>
              <a:defRPr sz="750"/>
            </a:lvl8pPr>
            <a:lvl9pPr marL="2743238" indent="0">
              <a:buNone/>
              <a:defRPr sz="750"/>
            </a:lvl9pPr>
          </a:lstStyle>
          <a:p>
            <a:pPr lvl="0"/>
            <a:r>
              <a:rPr lang="sv-SE"/>
              <a:t>Klicka här för att ändra format på bakgrundstexten</a:t>
            </a:r>
          </a:p>
        </p:txBody>
      </p:sp>
      <p:pic>
        <p:nvPicPr>
          <p:cNvPr id="8" name="Bildobjekt 7">
            <a:extLst>
              <a:ext uri="{FF2B5EF4-FFF2-40B4-BE49-F238E27FC236}">
                <a16:creationId xmlns:a16="http://schemas.microsoft.com/office/drawing/2014/main" id="{0C123848-0207-4840-9A2B-12D08A5881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7807" y="88411"/>
            <a:ext cx="317222" cy="316034"/>
          </a:xfrm>
          <a:prstGeom prst="rect">
            <a:avLst/>
          </a:prstGeom>
        </p:spPr>
      </p:pic>
      <p:pic>
        <p:nvPicPr>
          <p:cNvPr id="9" name="Bildobjekt 8">
            <a:extLst>
              <a:ext uri="{FF2B5EF4-FFF2-40B4-BE49-F238E27FC236}">
                <a16:creationId xmlns:a16="http://schemas.microsoft.com/office/drawing/2014/main" id="{56BBE5C1-9CD1-4630-9A9A-45B393D7B8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597" y="6492875"/>
            <a:ext cx="1104404" cy="237392"/>
          </a:xfrm>
          <a:prstGeom prst="rect">
            <a:avLst/>
          </a:prstGeom>
        </p:spPr>
      </p:pic>
    </p:spTree>
    <p:extLst>
      <p:ext uri="{BB962C8B-B14F-4D97-AF65-F5344CB8AC3E}">
        <p14:creationId xmlns:p14="http://schemas.microsoft.com/office/powerpoint/2010/main" val="6225773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si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238CFF-6426-4974-9988-D13069BBADBC}"/>
              </a:ext>
            </a:extLst>
          </p:cNvPr>
          <p:cNvSpPr>
            <a:spLocks noGrp="1"/>
          </p:cNvSpPr>
          <p:nvPr>
            <p:ph type="title"/>
          </p:nvPr>
        </p:nvSpPr>
        <p:spPr>
          <a:xfrm>
            <a:off x="292655" y="2103438"/>
            <a:ext cx="5295005" cy="1325563"/>
          </a:xfrm>
          <a:prstGeom prst="rect">
            <a:avLst/>
          </a:prstGeom>
        </p:spPr>
        <p:txBody>
          <a:bodyPr/>
          <a:lstStyle/>
          <a:p>
            <a:r>
              <a:rPr lang="sv-SE"/>
              <a:t>Klicka här för att ändra mall för rubrikformat</a:t>
            </a:r>
          </a:p>
        </p:txBody>
      </p:sp>
    </p:spTree>
    <p:extLst>
      <p:ext uri="{BB962C8B-B14F-4D97-AF65-F5344CB8AC3E}">
        <p14:creationId xmlns:p14="http://schemas.microsoft.com/office/powerpoint/2010/main" val="2887075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FAE8CE-FF02-4639-AECB-0BFC8B0EB6F8}"/>
              </a:ext>
            </a:extLst>
          </p:cNvPr>
          <p:cNvSpPr>
            <a:spLocks noGrp="1"/>
          </p:cNvSpPr>
          <p:nvPr>
            <p:ph type="title"/>
          </p:nvPr>
        </p:nvSpPr>
        <p:spPr>
          <a:xfrm>
            <a:off x="628650" y="365126"/>
            <a:ext cx="7886700" cy="1325563"/>
          </a:xfrm>
          <a:prstGeom prst="rect">
            <a:avLst/>
          </a:prstGeom>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F94D670-7DFB-409D-B6DA-C26FD3723A89}"/>
              </a:ext>
            </a:extLst>
          </p:cNvPr>
          <p:cNvSpPr>
            <a:spLocks noGrp="1"/>
          </p:cNvSpPr>
          <p:nvPr>
            <p:ph type="body" orient="vert" idx="1"/>
          </p:nvPr>
        </p:nvSpPr>
        <p:spPr>
          <a:xfrm>
            <a:off x="628650" y="1825625"/>
            <a:ext cx="7886700" cy="4351338"/>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078B520-35E5-4FD2-83E9-1101704CEB11}"/>
              </a:ext>
            </a:extLst>
          </p:cNvPr>
          <p:cNvSpPr>
            <a:spLocks noGrp="1"/>
          </p:cNvSpPr>
          <p:nvPr>
            <p:ph type="dt" sz="half" idx="10"/>
          </p:nvPr>
        </p:nvSpPr>
        <p:spPr>
          <a:xfrm>
            <a:off x="628650" y="6356351"/>
            <a:ext cx="2057400" cy="365125"/>
          </a:xfrm>
          <a:prstGeom prst="rect">
            <a:avLst/>
          </a:prstGeom>
        </p:spPr>
        <p:txBody>
          <a:bodyPr/>
          <a:lstStyle/>
          <a:p>
            <a:fld id="{8CD1E65F-D888-4824-9FC5-9D8ABA196A26}" type="datetimeFigureOut">
              <a:rPr lang="sv-SE" smtClean="0"/>
              <a:t>2024-03-13</a:t>
            </a:fld>
            <a:endParaRPr lang="sv-SE"/>
          </a:p>
        </p:txBody>
      </p:sp>
      <p:sp>
        <p:nvSpPr>
          <p:cNvPr id="5" name="Platshållare för sidfot 4">
            <a:extLst>
              <a:ext uri="{FF2B5EF4-FFF2-40B4-BE49-F238E27FC236}">
                <a16:creationId xmlns:a16="http://schemas.microsoft.com/office/drawing/2014/main" id="{580A8A0B-137B-4021-BDF9-AB1ED5972527}"/>
              </a:ext>
            </a:extLst>
          </p:cNvPr>
          <p:cNvSpPr>
            <a:spLocks noGrp="1"/>
          </p:cNvSpPr>
          <p:nvPr>
            <p:ph type="ftr" sz="quarter" idx="11"/>
          </p:nvPr>
        </p:nvSpPr>
        <p:spPr>
          <a:xfrm>
            <a:off x="3028950" y="6356351"/>
            <a:ext cx="30861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C74559C5-A4EA-4CC9-AE5A-D6C25DA20E23}"/>
              </a:ext>
            </a:extLst>
          </p:cNvPr>
          <p:cNvSpPr>
            <a:spLocks noGrp="1"/>
          </p:cNvSpPr>
          <p:nvPr>
            <p:ph type="sldNum" sz="quarter" idx="12"/>
          </p:nvPr>
        </p:nvSpPr>
        <p:spPr>
          <a:xfrm>
            <a:off x="6457950" y="6356351"/>
            <a:ext cx="2057400" cy="365125"/>
          </a:xfrm>
          <a:prstGeom prst="rect">
            <a:avLst/>
          </a:prstGeom>
        </p:spPr>
        <p:txBody>
          <a:bodyPr/>
          <a:lstStyle/>
          <a:p>
            <a:fld id="{084F91CF-77C3-4DF7-B38A-5A6DA9DE3FC7}" type="slidenum">
              <a:rPr lang="sv-SE" smtClean="0"/>
              <a:t>‹#›</a:t>
            </a:fld>
            <a:endParaRPr lang="sv-SE"/>
          </a:p>
        </p:txBody>
      </p:sp>
    </p:spTree>
    <p:extLst>
      <p:ext uri="{BB962C8B-B14F-4D97-AF65-F5344CB8AC3E}">
        <p14:creationId xmlns:p14="http://schemas.microsoft.com/office/powerpoint/2010/main" val="41472543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A690FBF7-8FB9-4DD2-AB66-441684DDCABE}"/>
              </a:ext>
            </a:extLst>
          </p:cNvPr>
          <p:cNvSpPr>
            <a:spLocks noGrp="1"/>
          </p:cNvSpPr>
          <p:nvPr>
            <p:ph type="title" orient="vert"/>
          </p:nvPr>
        </p:nvSpPr>
        <p:spPr>
          <a:xfrm>
            <a:off x="6543675" y="365125"/>
            <a:ext cx="1971675" cy="5811838"/>
          </a:xfrm>
          <a:prstGeom prst="rect">
            <a:avLst/>
          </a:prstGeo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537758E-70C4-4E19-B10D-9B4F118DE7DC}"/>
              </a:ext>
            </a:extLst>
          </p:cNvPr>
          <p:cNvSpPr>
            <a:spLocks noGrp="1"/>
          </p:cNvSpPr>
          <p:nvPr>
            <p:ph type="body" orient="vert" idx="1"/>
          </p:nvPr>
        </p:nvSpPr>
        <p:spPr>
          <a:xfrm>
            <a:off x="628650" y="365125"/>
            <a:ext cx="5800725" cy="5811838"/>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8340910-979F-4312-82EB-D4DF53440860}"/>
              </a:ext>
            </a:extLst>
          </p:cNvPr>
          <p:cNvSpPr>
            <a:spLocks noGrp="1"/>
          </p:cNvSpPr>
          <p:nvPr>
            <p:ph type="dt" sz="half" idx="10"/>
          </p:nvPr>
        </p:nvSpPr>
        <p:spPr>
          <a:xfrm>
            <a:off x="628650" y="6356351"/>
            <a:ext cx="2057400" cy="365125"/>
          </a:xfrm>
          <a:prstGeom prst="rect">
            <a:avLst/>
          </a:prstGeom>
        </p:spPr>
        <p:txBody>
          <a:bodyPr/>
          <a:lstStyle/>
          <a:p>
            <a:fld id="{8CD1E65F-D888-4824-9FC5-9D8ABA196A26}" type="datetimeFigureOut">
              <a:rPr lang="sv-SE" smtClean="0"/>
              <a:t>2024-03-13</a:t>
            </a:fld>
            <a:endParaRPr lang="sv-SE"/>
          </a:p>
        </p:txBody>
      </p:sp>
      <p:sp>
        <p:nvSpPr>
          <p:cNvPr id="5" name="Platshållare för sidfot 4">
            <a:extLst>
              <a:ext uri="{FF2B5EF4-FFF2-40B4-BE49-F238E27FC236}">
                <a16:creationId xmlns:a16="http://schemas.microsoft.com/office/drawing/2014/main" id="{398E4E7A-A69B-448F-B9BF-50E0302C95EF}"/>
              </a:ext>
            </a:extLst>
          </p:cNvPr>
          <p:cNvSpPr>
            <a:spLocks noGrp="1"/>
          </p:cNvSpPr>
          <p:nvPr>
            <p:ph type="ftr" sz="quarter" idx="11"/>
          </p:nvPr>
        </p:nvSpPr>
        <p:spPr>
          <a:xfrm>
            <a:off x="3028950" y="6356351"/>
            <a:ext cx="30861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61A588E-AFDA-4FB3-806A-42A044777C05}"/>
              </a:ext>
            </a:extLst>
          </p:cNvPr>
          <p:cNvSpPr>
            <a:spLocks noGrp="1"/>
          </p:cNvSpPr>
          <p:nvPr>
            <p:ph type="sldNum" sz="quarter" idx="12"/>
          </p:nvPr>
        </p:nvSpPr>
        <p:spPr>
          <a:xfrm>
            <a:off x="6457950" y="6356351"/>
            <a:ext cx="2057400" cy="365125"/>
          </a:xfrm>
          <a:prstGeom prst="rect">
            <a:avLst/>
          </a:prstGeom>
        </p:spPr>
        <p:txBody>
          <a:bodyPr/>
          <a:lstStyle/>
          <a:p>
            <a:fld id="{084F91CF-77C3-4DF7-B38A-5A6DA9DE3FC7}" type="slidenum">
              <a:rPr lang="sv-SE" smtClean="0"/>
              <a:t>‹#›</a:t>
            </a:fld>
            <a:endParaRPr lang="sv-SE"/>
          </a:p>
        </p:txBody>
      </p:sp>
    </p:spTree>
    <p:extLst>
      <p:ext uri="{BB962C8B-B14F-4D97-AF65-F5344CB8AC3E}">
        <p14:creationId xmlns:p14="http://schemas.microsoft.com/office/powerpoint/2010/main" val="3960728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34"/>
            <a:ext cx="7772400" cy="1470025"/>
          </a:xfrm>
          <a:prstGeom prst="rect">
            <a:avLst/>
          </a:prstGeom>
        </p:spPr>
        <p:txBody>
          <a:bodyPr/>
          <a:lstStyle/>
          <a:p>
            <a:r>
              <a:rPr lang="sv-SE"/>
              <a:t>Klicka här för att ändra format</a:t>
            </a:r>
          </a:p>
        </p:txBody>
      </p:sp>
      <p:sp>
        <p:nvSpPr>
          <p:cNvPr id="3" name="Underrubrik 2"/>
          <p:cNvSpPr>
            <a:spLocks noGrp="1"/>
          </p:cNvSpPr>
          <p:nvPr>
            <p:ph type="subTitle" idx="1"/>
          </p:nvPr>
        </p:nvSpPr>
        <p:spPr>
          <a:xfrm>
            <a:off x="1371600" y="3886201"/>
            <a:ext cx="6400800" cy="1752600"/>
          </a:xfrm>
          <a:prstGeom prst="rect">
            <a:avLst/>
          </a:prstGeom>
        </p:spPr>
        <p:txBody>
          <a:bodyPr/>
          <a:lstStyle>
            <a:lvl1pPr marL="0" indent="0" algn="ctr">
              <a:buNone/>
              <a:defRPr>
                <a:solidFill>
                  <a:schemeClr val="tx1">
                    <a:tint val="75000"/>
                  </a:schemeClr>
                </a:solidFill>
              </a:defRPr>
            </a:lvl1pPr>
            <a:lvl2pPr marL="342904" indent="0" algn="ctr">
              <a:buNone/>
              <a:defRPr>
                <a:solidFill>
                  <a:schemeClr val="tx1">
                    <a:tint val="75000"/>
                  </a:schemeClr>
                </a:solidFill>
              </a:defRPr>
            </a:lvl2pPr>
            <a:lvl3pPr marL="685810" indent="0" algn="ctr">
              <a:buNone/>
              <a:defRPr>
                <a:solidFill>
                  <a:schemeClr val="tx1">
                    <a:tint val="75000"/>
                  </a:schemeClr>
                </a:solidFill>
              </a:defRPr>
            </a:lvl3pPr>
            <a:lvl4pPr marL="1028714" indent="0" algn="ctr">
              <a:buNone/>
              <a:defRPr>
                <a:solidFill>
                  <a:schemeClr val="tx1">
                    <a:tint val="75000"/>
                  </a:schemeClr>
                </a:solidFill>
              </a:defRPr>
            </a:lvl4pPr>
            <a:lvl5pPr marL="1371619" indent="0" algn="ctr">
              <a:buNone/>
              <a:defRPr>
                <a:solidFill>
                  <a:schemeClr val="tx1">
                    <a:tint val="75000"/>
                  </a:schemeClr>
                </a:solidFill>
              </a:defRPr>
            </a:lvl5pPr>
            <a:lvl6pPr marL="1714524" indent="0" algn="ctr">
              <a:buNone/>
              <a:defRPr>
                <a:solidFill>
                  <a:schemeClr val="tx1">
                    <a:tint val="75000"/>
                  </a:schemeClr>
                </a:solidFill>
              </a:defRPr>
            </a:lvl6pPr>
            <a:lvl7pPr marL="2057428" indent="0" algn="ctr">
              <a:buNone/>
              <a:defRPr>
                <a:solidFill>
                  <a:schemeClr val="tx1">
                    <a:tint val="75000"/>
                  </a:schemeClr>
                </a:solidFill>
              </a:defRPr>
            </a:lvl7pPr>
            <a:lvl8pPr marL="2400333" indent="0" algn="ctr">
              <a:buNone/>
              <a:defRPr>
                <a:solidFill>
                  <a:schemeClr val="tx1">
                    <a:tint val="75000"/>
                  </a:schemeClr>
                </a:solidFill>
              </a:defRPr>
            </a:lvl8pPr>
            <a:lvl9pPr marL="2743238" indent="0" algn="ctr">
              <a:buNone/>
              <a:defRPr>
                <a:solidFill>
                  <a:schemeClr val="tx1">
                    <a:tint val="75000"/>
                  </a:schemeClr>
                </a:solidFill>
              </a:defRPr>
            </a:lvl9pPr>
          </a:lstStyle>
          <a:p>
            <a:r>
              <a:rPr lang="sv-SE"/>
              <a:t>Klicka här för att ändra format på underrubrik i bakgrunden</a:t>
            </a:r>
          </a:p>
        </p:txBody>
      </p:sp>
    </p:spTree>
    <p:extLst>
      <p:ext uri="{BB962C8B-B14F-4D97-AF65-F5344CB8AC3E}">
        <p14:creationId xmlns:p14="http://schemas.microsoft.com/office/powerpoint/2010/main" val="186016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3557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42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DE77E729-5A2F-4E06-AC8B-115279AE7364}" type="datetimeFigureOut">
              <a:rPr lang="sv-SE" smtClean="0"/>
              <a:pPr/>
              <a:t>2024-03-13</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EDFE6A73-BEB8-42E8-BE19-CBC7907A49FF}" type="slidenum">
              <a:rPr lang="sv-SE" smtClean="0"/>
              <a:pPr/>
              <a:t>‹#›</a:t>
            </a:fld>
            <a:endParaRPr lang="sv-SE" dirty="0"/>
          </a:p>
        </p:txBody>
      </p:sp>
    </p:spTree>
    <p:extLst>
      <p:ext uri="{BB962C8B-B14F-4D97-AF65-F5344CB8AC3E}">
        <p14:creationId xmlns:p14="http://schemas.microsoft.com/office/powerpoint/2010/main" val="38724477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4216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26420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9199417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32"/>
            <a:ext cx="7772400" cy="1470025"/>
          </a:xfrm>
          <a:prstGeom prst="rect">
            <a:avLst/>
          </a:prstGeom>
        </p:spPr>
        <p:txBody>
          <a:bodyPr/>
          <a:lstStyle/>
          <a:p>
            <a:r>
              <a:rPr lang="sv-SE"/>
              <a:t>Klicka här för att ändra format</a:t>
            </a:r>
          </a:p>
        </p:txBody>
      </p:sp>
      <p:sp>
        <p:nvSpPr>
          <p:cNvPr id="3" name="Underrubrik 2"/>
          <p:cNvSpPr>
            <a:spLocks noGrp="1"/>
          </p:cNvSpPr>
          <p:nvPr>
            <p:ph type="subTitle" idx="1"/>
          </p:nvPr>
        </p:nvSpPr>
        <p:spPr>
          <a:xfrm>
            <a:off x="1371600" y="3886201"/>
            <a:ext cx="6400800" cy="1752600"/>
          </a:xfrm>
          <a:prstGeom prst="rect">
            <a:avLst/>
          </a:prstGeom>
        </p:spPr>
        <p:txBody>
          <a:bodyPr/>
          <a:lstStyle>
            <a:lvl1pPr marL="0" indent="0" algn="ctr">
              <a:buNone/>
              <a:defRPr>
                <a:solidFill>
                  <a:schemeClr val="tx1">
                    <a:tint val="75000"/>
                  </a:schemeClr>
                </a:solidFill>
              </a:defRPr>
            </a:lvl1pPr>
            <a:lvl2pPr marL="431075" indent="0" algn="ctr">
              <a:buNone/>
              <a:defRPr>
                <a:solidFill>
                  <a:schemeClr val="tx1">
                    <a:tint val="75000"/>
                  </a:schemeClr>
                </a:solidFill>
              </a:defRPr>
            </a:lvl2pPr>
            <a:lvl3pPr marL="862149" indent="0" algn="ctr">
              <a:buNone/>
              <a:defRPr>
                <a:solidFill>
                  <a:schemeClr val="tx1">
                    <a:tint val="75000"/>
                  </a:schemeClr>
                </a:solidFill>
              </a:defRPr>
            </a:lvl3pPr>
            <a:lvl4pPr marL="1293224" indent="0" algn="ctr">
              <a:buNone/>
              <a:defRPr>
                <a:solidFill>
                  <a:schemeClr val="tx1">
                    <a:tint val="75000"/>
                  </a:schemeClr>
                </a:solidFill>
              </a:defRPr>
            </a:lvl4pPr>
            <a:lvl5pPr marL="1724299" indent="0" algn="ctr">
              <a:buNone/>
              <a:defRPr>
                <a:solidFill>
                  <a:schemeClr val="tx1">
                    <a:tint val="75000"/>
                  </a:schemeClr>
                </a:solidFill>
              </a:defRPr>
            </a:lvl5pPr>
            <a:lvl6pPr marL="2155373" indent="0" algn="ctr">
              <a:buNone/>
              <a:defRPr>
                <a:solidFill>
                  <a:schemeClr val="tx1">
                    <a:tint val="75000"/>
                  </a:schemeClr>
                </a:solidFill>
              </a:defRPr>
            </a:lvl6pPr>
            <a:lvl7pPr marL="2586448" indent="0" algn="ctr">
              <a:buNone/>
              <a:defRPr>
                <a:solidFill>
                  <a:schemeClr val="tx1">
                    <a:tint val="75000"/>
                  </a:schemeClr>
                </a:solidFill>
              </a:defRPr>
            </a:lvl7pPr>
            <a:lvl8pPr marL="3017523" indent="0" algn="ctr">
              <a:buNone/>
              <a:defRPr>
                <a:solidFill>
                  <a:schemeClr val="tx1">
                    <a:tint val="75000"/>
                  </a:schemeClr>
                </a:solidFill>
              </a:defRPr>
            </a:lvl8pPr>
            <a:lvl9pPr marL="3448597" indent="0" algn="ctr">
              <a:buNone/>
              <a:defRPr>
                <a:solidFill>
                  <a:schemeClr val="tx1">
                    <a:tint val="75000"/>
                  </a:schemeClr>
                </a:solidFill>
              </a:defRPr>
            </a:lvl9pPr>
          </a:lstStyle>
          <a:p>
            <a:r>
              <a:rPr lang="sv-SE"/>
              <a:t>Klicka här för att ändra format på underrubrik i bakgrunden</a:t>
            </a:r>
          </a:p>
        </p:txBody>
      </p:sp>
    </p:spTree>
    <p:extLst>
      <p:ext uri="{BB962C8B-B14F-4D97-AF65-F5344CB8AC3E}">
        <p14:creationId xmlns:p14="http://schemas.microsoft.com/office/powerpoint/2010/main" val="28383397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2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6"/>
            <a:ext cx="7772400" cy="1470025"/>
          </a:xfrm>
          <a:prstGeom prst="rect">
            <a:avLst/>
          </a:prstGeom>
        </p:spPr>
        <p:txBody>
          <a:bodyPr/>
          <a:lstStyle/>
          <a:p>
            <a:r>
              <a:rPr lang="sv-SE"/>
              <a:t>Klicka här för att ändra format</a:t>
            </a:r>
          </a:p>
        </p:txBody>
      </p:sp>
      <p:sp>
        <p:nvSpPr>
          <p:cNvPr id="3" name="Underrubrik 2"/>
          <p:cNvSpPr>
            <a:spLocks noGrp="1"/>
          </p:cNvSpPr>
          <p:nvPr>
            <p:ph type="subTitle" idx="1"/>
          </p:nvPr>
        </p:nvSpPr>
        <p:spPr>
          <a:xfrm>
            <a:off x="1371600" y="3886201"/>
            <a:ext cx="6400800" cy="1752600"/>
          </a:xfrm>
          <a:prstGeom prst="rect">
            <a:avLst/>
          </a:prstGeom>
        </p:spPr>
        <p:txBody>
          <a:bodyPr/>
          <a:lstStyle>
            <a:lvl1pPr marL="0" indent="0" algn="ctr">
              <a:buNone/>
              <a:defRPr>
                <a:solidFill>
                  <a:schemeClr val="tx1">
                    <a:tint val="75000"/>
                  </a:schemeClr>
                </a:solidFill>
              </a:defRPr>
            </a:lvl1pPr>
            <a:lvl2pPr marL="431075" indent="0" algn="ctr">
              <a:buNone/>
              <a:defRPr>
                <a:solidFill>
                  <a:schemeClr val="tx1">
                    <a:tint val="75000"/>
                  </a:schemeClr>
                </a:solidFill>
              </a:defRPr>
            </a:lvl2pPr>
            <a:lvl3pPr marL="862149" indent="0" algn="ctr">
              <a:buNone/>
              <a:defRPr>
                <a:solidFill>
                  <a:schemeClr val="tx1">
                    <a:tint val="75000"/>
                  </a:schemeClr>
                </a:solidFill>
              </a:defRPr>
            </a:lvl3pPr>
            <a:lvl4pPr marL="1293224" indent="0" algn="ctr">
              <a:buNone/>
              <a:defRPr>
                <a:solidFill>
                  <a:schemeClr val="tx1">
                    <a:tint val="75000"/>
                  </a:schemeClr>
                </a:solidFill>
              </a:defRPr>
            </a:lvl4pPr>
            <a:lvl5pPr marL="1724299" indent="0" algn="ctr">
              <a:buNone/>
              <a:defRPr>
                <a:solidFill>
                  <a:schemeClr val="tx1">
                    <a:tint val="75000"/>
                  </a:schemeClr>
                </a:solidFill>
              </a:defRPr>
            </a:lvl5pPr>
            <a:lvl6pPr marL="2155373" indent="0" algn="ctr">
              <a:buNone/>
              <a:defRPr>
                <a:solidFill>
                  <a:schemeClr val="tx1">
                    <a:tint val="75000"/>
                  </a:schemeClr>
                </a:solidFill>
              </a:defRPr>
            </a:lvl6pPr>
            <a:lvl7pPr marL="2586448" indent="0" algn="ctr">
              <a:buNone/>
              <a:defRPr>
                <a:solidFill>
                  <a:schemeClr val="tx1">
                    <a:tint val="75000"/>
                  </a:schemeClr>
                </a:solidFill>
              </a:defRPr>
            </a:lvl7pPr>
            <a:lvl8pPr marL="3017523" indent="0" algn="ctr">
              <a:buNone/>
              <a:defRPr>
                <a:solidFill>
                  <a:schemeClr val="tx1">
                    <a:tint val="75000"/>
                  </a:schemeClr>
                </a:solidFill>
              </a:defRPr>
            </a:lvl8pPr>
            <a:lvl9pPr marL="3448597"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pPr defTabSz="862149" eaLnBrk="0" fontAlgn="base" hangingPunct="0">
              <a:spcBef>
                <a:spcPct val="0"/>
              </a:spcBef>
              <a:spcAft>
                <a:spcPct val="0"/>
              </a:spcAft>
              <a:defRPr/>
            </a:pPr>
            <a:endParaRPr lang="sv-SE" sz="1698">
              <a:solidFill>
                <a:srgbClr val="000000"/>
              </a:solidFill>
              <a:latin typeface="Arial" panose="020B0604020202020204" pitchFamily="34" charset="0"/>
              <a:cs typeface="Arial" panose="020B0604020202020204" pitchFamily="34" charset="0"/>
            </a:endParaRPr>
          </a:p>
        </p:txBody>
      </p:sp>
      <p:sp>
        <p:nvSpPr>
          <p:cNvPr id="5" name="Platshållare för sidfot 4"/>
          <p:cNvSpPr>
            <a:spLocks noGrp="1"/>
          </p:cNvSpPr>
          <p:nvPr>
            <p:ph type="ftr" sz="quarter" idx="11"/>
          </p:nvPr>
        </p:nvSpPr>
        <p:spPr/>
        <p:txBody>
          <a:bodyPr/>
          <a:lstStyle/>
          <a:p>
            <a:pPr defTabSz="862149" eaLnBrk="0" fontAlgn="base" hangingPunct="0">
              <a:spcBef>
                <a:spcPct val="0"/>
              </a:spcBef>
              <a:spcAft>
                <a:spcPct val="0"/>
              </a:spcAft>
              <a:defRPr/>
            </a:pPr>
            <a:endParaRPr lang="sv-SE" sz="1698">
              <a:solidFill>
                <a:srgbClr val="000000"/>
              </a:solidFill>
              <a:latin typeface="Arial" panose="020B0604020202020204" pitchFamily="34" charset="0"/>
              <a:cs typeface="Arial" panose="020B0604020202020204" pitchFamily="34" charset="0"/>
            </a:endParaRPr>
          </a:p>
        </p:txBody>
      </p:sp>
      <p:sp>
        <p:nvSpPr>
          <p:cNvPr id="6" name="Platshållare för bildnummer 5"/>
          <p:cNvSpPr>
            <a:spLocks noGrp="1"/>
          </p:cNvSpPr>
          <p:nvPr>
            <p:ph type="sldNum" sz="quarter" idx="12"/>
          </p:nvPr>
        </p:nvSpPr>
        <p:spPr>
          <a:xfrm>
            <a:off x="1" y="6424614"/>
            <a:ext cx="468313" cy="268287"/>
          </a:xfrm>
          <a:prstGeom prst="rect">
            <a:avLst/>
          </a:prstGeom>
        </p:spPr>
        <p:txBody>
          <a:bodyPr/>
          <a:lstStyle/>
          <a:p>
            <a:pPr algn="r" defTabSz="862149" fontAlgn="base">
              <a:spcBef>
                <a:spcPct val="0"/>
              </a:spcBef>
              <a:spcAft>
                <a:spcPct val="0"/>
              </a:spcAft>
              <a:defRPr/>
            </a:pPr>
            <a:fld id="{A4901898-7D06-4F2E-B174-093F4B06A46B}" type="slidenum">
              <a:rPr lang="sv-SE" sz="848" smtClean="0">
                <a:solidFill>
                  <a:srgbClr val="000000"/>
                </a:solidFill>
                <a:latin typeface="Arial" panose="020B0604020202020204" pitchFamily="34" charset="0"/>
                <a:cs typeface="Arial" panose="020B0604020202020204" pitchFamily="34" charset="0"/>
              </a:rPr>
              <a:pPr algn="r" defTabSz="862149" fontAlgn="base">
                <a:spcBef>
                  <a:spcPct val="0"/>
                </a:spcBef>
                <a:spcAft>
                  <a:spcPct val="0"/>
                </a:spcAft>
                <a:defRPr/>
              </a:pPr>
              <a:t>‹#›</a:t>
            </a:fld>
            <a:endParaRPr lang="sv-SE" sz="848">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02764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838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DE77E729-5A2F-4E06-AC8B-115279AE7364}" type="datetimeFigureOut">
              <a:rPr lang="sv-SE" smtClean="0"/>
              <a:pPr/>
              <a:t>2024-03-13</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EDFE6A73-BEB8-42E8-BE19-CBC7907A49FF}" type="slidenum">
              <a:rPr lang="sv-SE" smtClean="0"/>
              <a:pPr/>
              <a:t>‹#›</a:t>
            </a:fld>
            <a:endParaRPr lang="sv-SE" dirty="0"/>
          </a:p>
        </p:txBody>
      </p:sp>
    </p:spTree>
    <p:extLst>
      <p:ext uri="{BB962C8B-B14F-4D97-AF65-F5344CB8AC3E}">
        <p14:creationId xmlns:p14="http://schemas.microsoft.com/office/powerpoint/2010/main" val="144196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629842" y="2505075"/>
            <a:ext cx="3868340"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4629151" y="2505075"/>
            <a:ext cx="3887391"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DE77E729-5A2F-4E06-AC8B-115279AE7364}" type="datetimeFigureOut">
              <a:rPr lang="sv-SE" smtClean="0"/>
              <a:pPr/>
              <a:t>2024-03-13</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EDFE6A73-BEB8-42E8-BE19-CBC7907A49FF}" type="slidenum">
              <a:rPr lang="sv-SE" smtClean="0"/>
              <a:pPr/>
              <a:t>‹#›</a:t>
            </a:fld>
            <a:endParaRPr lang="sv-SE" dirty="0"/>
          </a:p>
        </p:txBody>
      </p:sp>
    </p:spTree>
    <p:extLst>
      <p:ext uri="{BB962C8B-B14F-4D97-AF65-F5344CB8AC3E}">
        <p14:creationId xmlns:p14="http://schemas.microsoft.com/office/powerpoint/2010/main" val="1610681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DE77E729-5A2F-4E06-AC8B-115279AE7364}" type="datetimeFigureOut">
              <a:rPr lang="sv-SE" smtClean="0"/>
              <a:pPr/>
              <a:t>2024-03-13</a:t>
            </a:fld>
            <a:endParaRPr lang="sv-SE" dirty="0"/>
          </a:p>
        </p:txBody>
      </p:sp>
      <p:sp>
        <p:nvSpPr>
          <p:cNvPr id="4" name="Footer Placeholder 3"/>
          <p:cNvSpPr>
            <a:spLocks noGrp="1"/>
          </p:cNvSpPr>
          <p:nvPr>
            <p:ph type="ftr" sz="quarter" idx="11"/>
          </p:nvPr>
        </p:nvSpPr>
        <p:spPr/>
        <p:txBody>
          <a:bodyPr/>
          <a:lstStyle/>
          <a:p>
            <a:endParaRPr lang="sv-SE" dirty="0"/>
          </a:p>
        </p:txBody>
      </p:sp>
      <p:sp>
        <p:nvSpPr>
          <p:cNvPr id="5" name="Slide Number Placeholder 4"/>
          <p:cNvSpPr>
            <a:spLocks noGrp="1"/>
          </p:cNvSpPr>
          <p:nvPr>
            <p:ph type="sldNum" sz="quarter" idx="12"/>
          </p:nvPr>
        </p:nvSpPr>
        <p:spPr/>
        <p:txBody>
          <a:bodyPr/>
          <a:lstStyle/>
          <a:p>
            <a:fld id="{EDFE6A73-BEB8-42E8-BE19-CBC7907A49FF}" type="slidenum">
              <a:rPr lang="sv-SE" smtClean="0"/>
              <a:pPr/>
              <a:t>‹#›</a:t>
            </a:fld>
            <a:endParaRPr lang="sv-SE" dirty="0"/>
          </a:p>
        </p:txBody>
      </p:sp>
    </p:spTree>
    <p:extLst>
      <p:ext uri="{BB962C8B-B14F-4D97-AF65-F5344CB8AC3E}">
        <p14:creationId xmlns:p14="http://schemas.microsoft.com/office/powerpoint/2010/main" val="2620207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77E729-5A2F-4E06-AC8B-115279AE7364}" type="datetimeFigureOut">
              <a:rPr lang="sv-SE" smtClean="0"/>
              <a:pPr/>
              <a:t>2024-03-13</a:t>
            </a:fld>
            <a:endParaRPr lang="sv-SE" dirty="0"/>
          </a:p>
        </p:txBody>
      </p:sp>
      <p:sp>
        <p:nvSpPr>
          <p:cNvPr id="3" name="Footer Placeholder 2"/>
          <p:cNvSpPr>
            <a:spLocks noGrp="1"/>
          </p:cNvSpPr>
          <p:nvPr>
            <p:ph type="ftr" sz="quarter" idx="11"/>
          </p:nvPr>
        </p:nvSpPr>
        <p:spPr/>
        <p:txBody>
          <a:bodyPr/>
          <a:lstStyle/>
          <a:p>
            <a:endParaRPr lang="sv-SE" dirty="0"/>
          </a:p>
        </p:txBody>
      </p:sp>
      <p:sp>
        <p:nvSpPr>
          <p:cNvPr id="4" name="Slide Number Placeholder 3"/>
          <p:cNvSpPr>
            <a:spLocks noGrp="1"/>
          </p:cNvSpPr>
          <p:nvPr>
            <p:ph type="sldNum" sz="quarter" idx="12"/>
          </p:nvPr>
        </p:nvSpPr>
        <p:spPr/>
        <p:txBody>
          <a:bodyPr/>
          <a:lstStyle/>
          <a:p>
            <a:fld id="{EDFE6A73-BEB8-42E8-BE19-CBC7907A49FF}" type="slidenum">
              <a:rPr lang="sv-SE" smtClean="0"/>
              <a:pPr/>
              <a:t>‹#›</a:t>
            </a:fld>
            <a:endParaRPr lang="sv-SE" dirty="0"/>
          </a:p>
        </p:txBody>
      </p:sp>
    </p:spTree>
    <p:extLst>
      <p:ext uri="{BB962C8B-B14F-4D97-AF65-F5344CB8AC3E}">
        <p14:creationId xmlns:p14="http://schemas.microsoft.com/office/powerpoint/2010/main" val="4085936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a:t>Klicka här för att ändra mall för rubrikformat</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DE77E729-5A2F-4E06-AC8B-115279AE7364}" type="datetimeFigureOut">
              <a:rPr lang="sv-SE" smtClean="0"/>
              <a:pPr/>
              <a:t>2024-03-13</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EDFE6A73-BEB8-42E8-BE19-CBC7907A49FF}" type="slidenum">
              <a:rPr lang="sv-SE" smtClean="0"/>
              <a:pPr/>
              <a:t>‹#›</a:t>
            </a:fld>
            <a:endParaRPr lang="sv-SE" dirty="0"/>
          </a:p>
        </p:txBody>
      </p:sp>
    </p:spTree>
    <p:extLst>
      <p:ext uri="{BB962C8B-B14F-4D97-AF65-F5344CB8AC3E}">
        <p14:creationId xmlns:p14="http://schemas.microsoft.com/office/powerpoint/2010/main" val="3352921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DE77E729-5A2F-4E06-AC8B-115279AE7364}" type="datetimeFigureOut">
              <a:rPr lang="sv-SE" smtClean="0"/>
              <a:pPr/>
              <a:t>2024-03-13</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EDFE6A73-BEB8-42E8-BE19-CBC7907A49FF}" type="slidenum">
              <a:rPr lang="sv-SE" smtClean="0"/>
              <a:pPr/>
              <a:t>‹#›</a:t>
            </a:fld>
            <a:endParaRPr lang="sv-SE" dirty="0"/>
          </a:p>
        </p:txBody>
      </p:sp>
    </p:spTree>
    <p:extLst>
      <p:ext uri="{BB962C8B-B14F-4D97-AF65-F5344CB8AC3E}">
        <p14:creationId xmlns:p14="http://schemas.microsoft.com/office/powerpoint/2010/main" val="879665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77E729-5A2F-4E06-AC8B-115279AE7364}" type="datetimeFigureOut">
              <a:rPr lang="sv-SE" smtClean="0"/>
              <a:pPr/>
              <a:t>2024-03-13</a:t>
            </a:fld>
            <a:endParaRPr lang="sv-SE"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FE6A73-BEB8-42E8-BE19-CBC7907A49FF}" type="slidenum">
              <a:rPr lang="sv-SE" smtClean="0"/>
              <a:pPr/>
              <a:t>‹#›</a:t>
            </a:fld>
            <a:endParaRPr lang="sv-SE" dirty="0"/>
          </a:p>
        </p:txBody>
      </p:sp>
    </p:spTree>
    <p:extLst>
      <p:ext uri="{BB962C8B-B14F-4D97-AF65-F5344CB8AC3E}">
        <p14:creationId xmlns:p14="http://schemas.microsoft.com/office/powerpoint/2010/main" val="150750230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FDCF6C0-59AB-47BE-93E7-AA75424836E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0761EA6-55FD-4910-A216-4330B746B2A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7085483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Lst>
  <p:txStyles>
    <p:titleStyle>
      <a:lvl1pPr algn="l" defTabSz="68581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2" indent="-171452" algn="l" defTabSz="68581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7" indent="-171452" algn="l" defTabSz="68581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62" indent="-171452" algn="l" defTabSz="68581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66" indent="-171452" algn="l" defTabSz="68581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72" indent="-171452" algn="l" defTabSz="68581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76" indent="-171452" algn="l" defTabSz="68581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81" indent="-171452" algn="l" defTabSz="68581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86" indent="-171452" algn="l" defTabSz="68581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90" indent="-171452" algn="l" defTabSz="68581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10" rtl="0" eaLnBrk="1" latinLnBrk="0" hangingPunct="1">
        <a:defRPr sz="1350" kern="1200">
          <a:solidFill>
            <a:schemeClr val="tx1"/>
          </a:solidFill>
          <a:latin typeface="+mn-lt"/>
          <a:ea typeface="+mn-ea"/>
          <a:cs typeface="+mn-cs"/>
        </a:defRPr>
      </a:lvl1pPr>
      <a:lvl2pPr marL="342904" algn="l" defTabSz="685810" rtl="0" eaLnBrk="1" latinLnBrk="0" hangingPunct="1">
        <a:defRPr sz="1350" kern="1200">
          <a:solidFill>
            <a:schemeClr val="tx1"/>
          </a:solidFill>
          <a:latin typeface="+mn-lt"/>
          <a:ea typeface="+mn-ea"/>
          <a:cs typeface="+mn-cs"/>
        </a:defRPr>
      </a:lvl2pPr>
      <a:lvl3pPr marL="685810" algn="l" defTabSz="685810" rtl="0" eaLnBrk="1" latinLnBrk="0" hangingPunct="1">
        <a:defRPr sz="1350" kern="1200">
          <a:solidFill>
            <a:schemeClr val="tx1"/>
          </a:solidFill>
          <a:latin typeface="+mn-lt"/>
          <a:ea typeface="+mn-ea"/>
          <a:cs typeface="+mn-cs"/>
        </a:defRPr>
      </a:lvl3pPr>
      <a:lvl4pPr marL="1028714" algn="l" defTabSz="685810" rtl="0" eaLnBrk="1" latinLnBrk="0" hangingPunct="1">
        <a:defRPr sz="1350" kern="1200">
          <a:solidFill>
            <a:schemeClr val="tx1"/>
          </a:solidFill>
          <a:latin typeface="+mn-lt"/>
          <a:ea typeface="+mn-ea"/>
          <a:cs typeface="+mn-cs"/>
        </a:defRPr>
      </a:lvl4pPr>
      <a:lvl5pPr marL="1371619" algn="l" defTabSz="685810" rtl="0" eaLnBrk="1" latinLnBrk="0" hangingPunct="1">
        <a:defRPr sz="1350" kern="1200">
          <a:solidFill>
            <a:schemeClr val="tx1"/>
          </a:solidFill>
          <a:latin typeface="+mn-lt"/>
          <a:ea typeface="+mn-ea"/>
          <a:cs typeface="+mn-cs"/>
        </a:defRPr>
      </a:lvl5pPr>
      <a:lvl6pPr marL="1714524" algn="l" defTabSz="685810" rtl="0" eaLnBrk="1" latinLnBrk="0" hangingPunct="1">
        <a:defRPr sz="1350" kern="1200">
          <a:solidFill>
            <a:schemeClr val="tx1"/>
          </a:solidFill>
          <a:latin typeface="+mn-lt"/>
          <a:ea typeface="+mn-ea"/>
          <a:cs typeface="+mn-cs"/>
        </a:defRPr>
      </a:lvl6pPr>
      <a:lvl7pPr marL="2057428" algn="l" defTabSz="685810" rtl="0" eaLnBrk="1" latinLnBrk="0" hangingPunct="1">
        <a:defRPr sz="1350" kern="1200">
          <a:solidFill>
            <a:schemeClr val="tx1"/>
          </a:solidFill>
          <a:latin typeface="+mn-lt"/>
          <a:ea typeface="+mn-ea"/>
          <a:cs typeface="+mn-cs"/>
        </a:defRPr>
      </a:lvl7pPr>
      <a:lvl8pPr marL="2400333" algn="l" defTabSz="685810" rtl="0" eaLnBrk="1" latinLnBrk="0" hangingPunct="1">
        <a:defRPr sz="1350" kern="1200">
          <a:solidFill>
            <a:schemeClr val="tx1"/>
          </a:solidFill>
          <a:latin typeface="+mn-lt"/>
          <a:ea typeface="+mn-ea"/>
          <a:cs typeface="+mn-cs"/>
        </a:defRPr>
      </a:lvl8pPr>
      <a:lvl9pPr marL="2743238" algn="l" defTabSz="68581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074551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5.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6.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7.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8.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9.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9.xml"/><Relationship Id="rId6" Type="http://schemas.openxmlformats.org/officeDocument/2006/relationships/image" Target="../media/image6.jpg"/><Relationship Id="rId5" Type="http://schemas.openxmlformats.org/officeDocument/2006/relationships/image" Target="../media/image15.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Layout" Target="../diagrams/layout1.xml"/><Relationship Id="rId7" Type="http://schemas.openxmlformats.org/officeDocument/2006/relationships/image" Target="../media/image1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regler.svemo.se/stadgar-och-spar" TargetMode="External"/><Relationship Id="rId1" Type="http://schemas.openxmlformats.org/officeDocument/2006/relationships/slideLayout" Target="../slideLayouts/slideLayout30.xml"/><Relationship Id="rId5" Type="http://schemas.openxmlformats.org/officeDocument/2006/relationships/image" Target="../media/image6.jp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regler.svemo.se/regelbocker/nationellt-tavlingsreglemente" TargetMode="External"/><Relationship Id="rId1" Type="http://schemas.openxmlformats.org/officeDocument/2006/relationships/slideLayout" Target="../slideLayouts/slideLayout30.xml"/><Relationship Id="rId5" Type="http://schemas.openxmlformats.org/officeDocument/2006/relationships/image" Target="../media/image6.jp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5.png"/><Relationship Id="rId7" Type="http://schemas.openxmlformats.org/officeDocument/2006/relationships/hyperlink" Target="https://regler.svemo.se/regelbocker/dragracing" TargetMode="External"/><Relationship Id="rId2" Type="http://schemas.openxmlformats.org/officeDocument/2006/relationships/image" Target="../media/image24.png"/><Relationship Id="rId1" Type="http://schemas.openxmlformats.org/officeDocument/2006/relationships/slideLayout" Target="../slideLayouts/slideLayout3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g"/><Relationship Id="rId9" Type="http://schemas.openxmlformats.org/officeDocument/2006/relationships/image" Target="../media/image6.jp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15.jpe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Layout" Target="../diagrams/layout2.xml"/><Relationship Id="rId7" Type="http://schemas.openxmlformats.org/officeDocument/2006/relationships/image" Target="../media/image1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15.jpeg"/></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Layout" Target="../diagrams/layout3.xml"/><Relationship Id="rId7" Type="http://schemas.openxmlformats.org/officeDocument/2006/relationships/image" Target="../media/image15.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Layout" Target="../diagrams/layout4.xml"/><Relationship Id="rId7" Type="http://schemas.openxmlformats.org/officeDocument/2006/relationships/image" Target="../media/image15.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6.jpeg"/><Relationship Id="rId1" Type="http://schemas.openxmlformats.org/officeDocument/2006/relationships/slideLayout" Target="../slideLayouts/slideLayout12.xml"/><Relationship Id="rId6" Type="http://schemas.openxmlformats.org/officeDocument/2006/relationships/image" Target="../media/image6.jpg"/><Relationship Id="rId5" Type="http://schemas.openxmlformats.org/officeDocument/2006/relationships/image" Target="../media/image15.jpeg"/><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0.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2.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15.jpeg"/></Relationships>
</file>

<file path=ppt/slides/_rels/slide60.xml.rels><?xml version="1.0" encoding="UTF-8" standalone="yes"?>
<Relationships xmlns="http://schemas.openxmlformats.org/package/2006/relationships"><Relationship Id="rId3" Type="http://schemas.openxmlformats.org/officeDocument/2006/relationships/hyperlink" Target="mailto:licens@svemo.se" TargetMode="External"/><Relationship Id="rId2" Type="http://schemas.openxmlformats.org/officeDocument/2006/relationships/image" Target="../media/image63.png"/><Relationship Id="rId1" Type="http://schemas.openxmlformats.org/officeDocument/2006/relationships/slideLayout" Target="../slideLayouts/slideLayout30.xml"/><Relationship Id="rId5" Type="http://schemas.openxmlformats.org/officeDocument/2006/relationships/image" Target="../media/image6.jpg"/><Relationship Id="rId4" Type="http://schemas.openxmlformats.org/officeDocument/2006/relationships/image" Target="../media/image15.jpeg"/></Relationships>
</file>

<file path=ppt/slides/_rels/slide6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67.jpg"/><Relationship Id="rId4" Type="http://schemas.openxmlformats.org/officeDocument/2006/relationships/image" Target="../media/image66.png"/></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5.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6.jpg"/></Relationships>
</file>

<file path=ppt/slides/_rels/slide6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69.svg"/></Relationships>
</file>

<file path=ppt/slides/_rels/slide66.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7.xml.rels><?xml version="1.0" encoding="UTF-8" standalone="yes"?>
<Relationships xmlns="http://schemas.openxmlformats.org/package/2006/relationships"><Relationship Id="rId3" Type="http://schemas.openxmlformats.org/officeDocument/2006/relationships/hyperlink" Target="http://www.rf.se/" TargetMode="External"/><Relationship Id="rId2" Type="http://schemas.openxmlformats.org/officeDocument/2006/relationships/image" Target="../media/image72.wmf"/><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https://www.svemo.se/om-forbundet/antidoping" TargetMode="External"/><Relationship Id="rId1" Type="http://schemas.openxmlformats.org/officeDocument/2006/relationships/slideLayout" Target="../slideLayouts/slideLayout31.xml"/><Relationship Id="rId6" Type="http://schemas.openxmlformats.org/officeDocument/2006/relationships/image" Target="../media/image6.jpg"/><Relationship Id="rId5" Type="http://schemas.openxmlformats.org/officeDocument/2006/relationships/image" Target="../media/image15.jpeg"/><Relationship Id="rId4" Type="http://schemas.openxmlformats.org/officeDocument/2006/relationships/image" Target="../media/image74.png"/></Relationships>
</file>

<file path=ppt/slides/_rels/slide6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svemo.se/" TargetMode="Externa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Layout" Target="../diagrams/layout8.xml"/><Relationship Id="rId7" Type="http://schemas.openxmlformats.org/officeDocument/2006/relationships/image" Target="../media/image15.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3.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15.jpeg"/><Relationship Id="rId4" Type="http://schemas.openxmlformats.org/officeDocument/2006/relationships/customXml" Target="../ink/ink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title"/>
          </p:nvPr>
        </p:nvSpPr>
        <p:spPr>
          <a:xfrm>
            <a:off x="771525" y="1967266"/>
            <a:ext cx="1971675" cy="2547257"/>
          </a:xfrm>
          <a:noFill/>
        </p:spPr>
        <p:txBody>
          <a:bodyPr vert="horz" lIns="91440" tIns="45720" rIns="91440" bIns="45720" rtlCol="0" anchor="ctr">
            <a:normAutofit/>
          </a:bodyPr>
          <a:lstStyle/>
          <a:p>
            <a:pPr algn="ctr"/>
            <a:r>
              <a:rPr lang="en-US" sz="3100" kern="1200" dirty="0">
                <a:solidFill>
                  <a:srgbClr val="FFFFFF"/>
                </a:solidFill>
                <a:latin typeface="Bebas Neue" panose="020B0606020202050201" pitchFamily="34" charset="0"/>
              </a:rPr>
              <a:t>Street</a:t>
            </a:r>
            <a:br>
              <a:rPr lang="en-US" sz="3100" kern="1200" dirty="0">
                <a:solidFill>
                  <a:srgbClr val="FFFFFF"/>
                </a:solidFill>
                <a:latin typeface="Bebas Neue" panose="020B0606020202050201" pitchFamily="34" charset="0"/>
              </a:rPr>
            </a:br>
            <a:r>
              <a:rPr lang="en-US" sz="3100" kern="1200" dirty="0">
                <a:solidFill>
                  <a:srgbClr val="FFFFFF"/>
                </a:solidFill>
                <a:latin typeface="Bebas Neue" panose="020B0606020202050201" pitchFamily="34" charset="0"/>
              </a:rPr>
              <a:t>Bike</a:t>
            </a:r>
            <a:br>
              <a:rPr lang="en-US" sz="3100" kern="1200" dirty="0">
                <a:solidFill>
                  <a:srgbClr val="FFFFFF"/>
                </a:solidFill>
                <a:latin typeface="Bebas Neue" panose="020B0606020202050201" pitchFamily="34" charset="0"/>
              </a:rPr>
            </a:br>
            <a:r>
              <a:rPr lang="en-US" sz="3100" kern="1200" dirty="0">
                <a:solidFill>
                  <a:srgbClr val="FFFFFF"/>
                </a:solidFill>
                <a:latin typeface="Bebas Neue" panose="020B0606020202050201" pitchFamily="34" charset="0"/>
              </a:rPr>
              <a:t>2024</a:t>
            </a:r>
          </a:p>
        </p:txBody>
      </p:sp>
      <p:pic>
        <p:nvPicPr>
          <p:cNvPr id="8" name="Bildobjekt 7">
            <a:extLst>
              <a:ext uri="{FF2B5EF4-FFF2-40B4-BE49-F238E27FC236}">
                <a16:creationId xmlns:a16="http://schemas.microsoft.com/office/drawing/2014/main" id="{B0F54627-F30B-4C67-90FB-DE1B8ECACA5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99368" y="2780928"/>
            <a:ext cx="4861064" cy="1205544"/>
          </a:xfrm>
          <a:prstGeom prst="rect">
            <a:avLst/>
          </a:prstGeom>
        </p:spPr>
      </p:pic>
      <p:sp>
        <p:nvSpPr>
          <p:cNvPr id="3" name="Rubrik 1">
            <a:extLst>
              <a:ext uri="{FF2B5EF4-FFF2-40B4-BE49-F238E27FC236}">
                <a16:creationId xmlns:a16="http://schemas.microsoft.com/office/drawing/2014/main" id="{9F238218-A9B3-9DA2-BCCD-EA9A28347F28}"/>
              </a:ext>
            </a:extLst>
          </p:cNvPr>
          <p:cNvSpPr txBox="1">
            <a:spLocks/>
          </p:cNvSpPr>
          <p:nvPr/>
        </p:nvSpPr>
        <p:spPr>
          <a:xfrm>
            <a:off x="3563888" y="1772816"/>
            <a:ext cx="6048672" cy="7090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a:latin typeface="Bebas Neue" panose="020B0606020202050201" pitchFamily="34" charset="0"/>
              </a:rPr>
              <a:t>Förberedande licenskurs </a:t>
            </a:r>
            <a:endParaRPr lang="sv-SE" dirty="0">
              <a:latin typeface="Bebas Neue" panose="020B0606020202050201" pitchFamily="34" charset="0"/>
            </a:endParaRPr>
          </a:p>
        </p:txBody>
      </p:sp>
      <p:pic>
        <p:nvPicPr>
          <p:cNvPr id="6" name="Bildobjekt 5" descr="En bild som visar text, clipart&#10;&#10;Automatiskt genererad beskrivning">
            <a:extLst>
              <a:ext uri="{FF2B5EF4-FFF2-40B4-BE49-F238E27FC236}">
                <a16:creationId xmlns:a16="http://schemas.microsoft.com/office/drawing/2014/main" id="{0180746B-D962-77DD-B6D7-34B7F45327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6416438"/>
            <a:ext cx="1071902" cy="3301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Rak 24"/>
          <p:cNvCxnSpPr/>
          <p:nvPr/>
        </p:nvCxnSpPr>
        <p:spPr>
          <a:xfrm rot="5400000">
            <a:off x="5828130" y="4209838"/>
            <a:ext cx="407393" cy="33949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ak 28"/>
          <p:cNvCxnSpPr/>
          <p:nvPr/>
        </p:nvCxnSpPr>
        <p:spPr>
          <a:xfrm rot="5400000">
            <a:off x="6880561" y="4379584"/>
            <a:ext cx="407393"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ak 32"/>
          <p:cNvCxnSpPr>
            <a:cxnSpLocks/>
            <a:endCxn id="22" idx="0"/>
          </p:cNvCxnSpPr>
          <p:nvPr/>
        </p:nvCxnSpPr>
        <p:spPr>
          <a:xfrm>
            <a:off x="7884666" y="4175888"/>
            <a:ext cx="448530" cy="40739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ubrik 1"/>
          <p:cNvSpPr>
            <a:spLocks noGrp="1"/>
          </p:cNvSpPr>
          <p:nvPr>
            <p:ph type="ctrTitle"/>
          </p:nvPr>
        </p:nvSpPr>
        <p:spPr>
          <a:xfrm rot="16200000">
            <a:off x="56727" y="1901277"/>
            <a:ext cx="1425876" cy="407393"/>
          </a:xfrm>
          <a:ln w="19050">
            <a:solidFill>
              <a:schemeClr val="bg1">
                <a:lumMod val="75000"/>
              </a:schemeClr>
            </a:solidFill>
          </a:ln>
        </p:spPr>
        <p:txBody>
          <a:bodyPr>
            <a:noAutofit/>
          </a:bodyPr>
          <a:lstStyle/>
          <a:p>
            <a:r>
              <a:rPr lang="sv-SE" sz="1509" b="1">
                <a:solidFill>
                  <a:schemeClr val="bg1">
                    <a:lumMod val="75000"/>
                  </a:schemeClr>
                </a:solidFill>
                <a:latin typeface="Montserrat" pitchFamily="2" charset="0"/>
              </a:rPr>
              <a:t>Medlemmar</a:t>
            </a:r>
          </a:p>
        </p:txBody>
      </p:sp>
      <p:sp>
        <p:nvSpPr>
          <p:cNvPr id="4" name="Rubrik 1"/>
          <p:cNvSpPr txBox="1">
            <a:spLocks/>
          </p:cNvSpPr>
          <p:nvPr/>
        </p:nvSpPr>
        <p:spPr>
          <a:xfrm rot="16200000">
            <a:off x="1211005" y="1901277"/>
            <a:ext cx="1425878" cy="407393"/>
          </a:xfrm>
          <a:prstGeom prst="rect">
            <a:avLst/>
          </a:prstGeom>
          <a:ln w="19050">
            <a:solidFill>
              <a:schemeClr val="bg1">
                <a:lumMod val="75000"/>
              </a:schemeClr>
            </a:solidFill>
          </a:ln>
        </p:spPr>
        <p:txBody>
          <a:bodyPr vert="horz" lIns="86222" tIns="43111" rIns="86222" bIns="43111" rtlCol="0" anchor="ctr">
            <a:noAutofit/>
          </a:bodyPr>
          <a:lstStyle/>
          <a:p>
            <a:pPr algn="ctr" defTabSz="862149">
              <a:spcBef>
                <a:spcPct val="0"/>
              </a:spcBef>
              <a:defRPr/>
            </a:pPr>
            <a:r>
              <a:rPr lang="sv-SE" sz="1886" b="1">
                <a:solidFill>
                  <a:srgbClr val="FFFFFF">
                    <a:lumMod val="75000"/>
                  </a:srgbClr>
                </a:solidFill>
                <a:latin typeface="Montserrat" pitchFamily="2" charset="0"/>
                <a:cs typeface="Arial" panose="020B0604020202020204" pitchFamily="34" charset="0"/>
              </a:rPr>
              <a:t>Klubbar</a:t>
            </a:r>
          </a:p>
        </p:txBody>
      </p:sp>
      <p:sp>
        <p:nvSpPr>
          <p:cNvPr id="5" name="Höger 4"/>
          <p:cNvSpPr/>
          <p:nvPr/>
        </p:nvSpPr>
        <p:spPr>
          <a:xfrm>
            <a:off x="1109159" y="1867327"/>
            <a:ext cx="475292" cy="475292"/>
          </a:xfrm>
          <a:prstGeom prst="rightArrow">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2149" eaLnBrk="0" fontAlgn="base" hangingPunct="0">
              <a:spcBef>
                <a:spcPct val="0"/>
              </a:spcBef>
              <a:spcAft>
                <a:spcPct val="0"/>
              </a:spcAft>
              <a:defRPr/>
            </a:pPr>
            <a:endParaRPr lang="sv-SE" sz="1698">
              <a:solidFill>
                <a:srgbClr val="FFFFFF"/>
              </a:solidFill>
              <a:latin typeface="Arial"/>
            </a:endParaRPr>
          </a:p>
        </p:txBody>
      </p:sp>
      <p:sp>
        <p:nvSpPr>
          <p:cNvPr id="15" name="Rubrik 1"/>
          <p:cNvSpPr txBox="1">
            <a:spLocks/>
          </p:cNvSpPr>
          <p:nvPr/>
        </p:nvSpPr>
        <p:spPr>
          <a:xfrm>
            <a:off x="4843596" y="1392035"/>
            <a:ext cx="3938134" cy="1493775"/>
          </a:xfrm>
          <a:prstGeom prst="rect">
            <a:avLst/>
          </a:prstGeom>
          <a:solidFill>
            <a:schemeClr val="bg1"/>
          </a:solidFill>
          <a:ln w="19050">
            <a:solidFill>
              <a:schemeClr val="bg1">
                <a:lumMod val="85000"/>
              </a:schemeClr>
            </a:solidFill>
          </a:ln>
        </p:spPr>
        <p:txBody>
          <a:bodyPr vert="horz" lIns="86222" tIns="43111" rIns="86222" bIns="43111" rtlCol="0" anchor="ctr">
            <a:noAutofit/>
          </a:bodyPr>
          <a:lstStyle/>
          <a:p>
            <a:pPr algn="ctr" defTabSz="862149">
              <a:spcBef>
                <a:spcPct val="0"/>
              </a:spcBef>
              <a:defRPr/>
            </a:pPr>
            <a:r>
              <a:rPr lang="sv-SE" sz="1886" b="1">
                <a:solidFill>
                  <a:srgbClr val="FFFFFF">
                    <a:lumMod val="75000"/>
                  </a:srgbClr>
                </a:solidFill>
                <a:latin typeface="Montserrat" pitchFamily="2" charset="0"/>
                <a:cs typeface="Arial" panose="020B0604020202020204" pitchFamily="34" charset="0"/>
              </a:rPr>
              <a:t>Förbundsmöte</a:t>
            </a:r>
          </a:p>
        </p:txBody>
      </p:sp>
      <p:sp>
        <p:nvSpPr>
          <p:cNvPr id="18" name="Höger 17"/>
          <p:cNvSpPr/>
          <p:nvPr/>
        </p:nvSpPr>
        <p:spPr>
          <a:xfrm rot="5400000">
            <a:off x="6439218" y="2919759"/>
            <a:ext cx="678989" cy="746888"/>
          </a:xfrm>
          <a:prstGeom prst="rightArrow">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2149" eaLnBrk="0" fontAlgn="base" hangingPunct="0">
              <a:spcBef>
                <a:spcPct val="0"/>
              </a:spcBef>
              <a:spcAft>
                <a:spcPct val="0"/>
              </a:spcAft>
              <a:defRPr/>
            </a:pPr>
            <a:endParaRPr lang="sv-SE" sz="1698">
              <a:solidFill>
                <a:srgbClr val="FFFFFF">
                  <a:lumMod val="75000"/>
                </a:srgbClr>
              </a:solidFill>
              <a:latin typeface="Arial"/>
            </a:endParaRPr>
          </a:p>
        </p:txBody>
      </p:sp>
      <p:sp>
        <p:nvSpPr>
          <p:cNvPr id="19" name="Rubrik 1"/>
          <p:cNvSpPr txBox="1">
            <a:spLocks/>
          </p:cNvSpPr>
          <p:nvPr/>
        </p:nvSpPr>
        <p:spPr>
          <a:xfrm>
            <a:off x="5183090" y="3700596"/>
            <a:ext cx="3598639" cy="475292"/>
          </a:xfrm>
          <a:prstGeom prst="rect">
            <a:avLst/>
          </a:prstGeom>
          <a:solidFill>
            <a:schemeClr val="bg1">
              <a:lumMod val="85000"/>
            </a:schemeClr>
          </a:solidFill>
          <a:ln w="19050">
            <a:solidFill>
              <a:schemeClr val="tx1"/>
            </a:solidFill>
          </a:ln>
        </p:spPr>
        <p:txBody>
          <a:bodyPr vert="horz" lIns="86222" tIns="43111" rIns="86222" bIns="43111" rtlCol="0" anchor="ctr">
            <a:noAutofit/>
          </a:bodyPr>
          <a:lstStyle/>
          <a:p>
            <a:pPr algn="ctr" defTabSz="862149">
              <a:spcBef>
                <a:spcPct val="0"/>
              </a:spcBef>
              <a:defRPr/>
            </a:pPr>
            <a:r>
              <a:rPr lang="sv-SE" sz="1886" b="1">
                <a:solidFill>
                  <a:srgbClr val="000000"/>
                </a:solidFill>
                <a:latin typeface="Montserrat" pitchFamily="2" charset="0"/>
                <a:cs typeface="Arial" panose="020B0604020202020204" pitchFamily="34" charset="0"/>
              </a:rPr>
              <a:t>Styrelse</a:t>
            </a:r>
          </a:p>
        </p:txBody>
      </p:sp>
      <p:sp>
        <p:nvSpPr>
          <p:cNvPr id="20" name="Rubrik 1"/>
          <p:cNvSpPr txBox="1">
            <a:spLocks/>
          </p:cNvSpPr>
          <p:nvPr/>
        </p:nvSpPr>
        <p:spPr>
          <a:xfrm>
            <a:off x="5063096" y="4583281"/>
            <a:ext cx="1290101" cy="339494"/>
          </a:xfrm>
          <a:prstGeom prst="rect">
            <a:avLst/>
          </a:prstGeom>
          <a:ln w="19050">
            <a:solidFill>
              <a:schemeClr val="bg1">
                <a:lumMod val="75000"/>
              </a:schemeClr>
            </a:solidFill>
          </a:ln>
        </p:spPr>
        <p:txBody>
          <a:bodyPr vert="horz" lIns="86222" tIns="43111" rIns="86222" bIns="43111" rtlCol="0" anchor="ctr">
            <a:noAutofit/>
          </a:bodyPr>
          <a:lstStyle/>
          <a:p>
            <a:pPr algn="ctr" defTabSz="862149">
              <a:spcBef>
                <a:spcPct val="0"/>
              </a:spcBef>
              <a:defRPr/>
            </a:pPr>
            <a:r>
              <a:rPr lang="sv-SE" sz="1698" b="1">
                <a:solidFill>
                  <a:srgbClr val="FFFFFF">
                    <a:lumMod val="75000"/>
                  </a:srgbClr>
                </a:solidFill>
                <a:latin typeface="Montserrat" pitchFamily="2" charset="0"/>
                <a:cs typeface="Arial" panose="020B0604020202020204" pitchFamily="34" charset="0"/>
              </a:rPr>
              <a:t>Sektioner</a:t>
            </a:r>
          </a:p>
        </p:txBody>
      </p:sp>
      <p:sp>
        <p:nvSpPr>
          <p:cNvPr id="21" name="Rubrik 1"/>
          <p:cNvSpPr txBox="1">
            <a:spLocks/>
          </p:cNvSpPr>
          <p:nvPr/>
        </p:nvSpPr>
        <p:spPr>
          <a:xfrm>
            <a:off x="6369023" y="4583281"/>
            <a:ext cx="1530021" cy="339494"/>
          </a:xfrm>
          <a:prstGeom prst="rect">
            <a:avLst/>
          </a:prstGeom>
          <a:ln w="19050">
            <a:solidFill>
              <a:schemeClr val="bg1">
                <a:lumMod val="75000"/>
              </a:schemeClr>
            </a:solidFill>
          </a:ln>
        </p:spPr>
        <p:txBody>
          <a:bodyPr vert="horz" lIns="86222" tIns="43111" rIns="86222" bIns="43111" rtlCol="0" anchor="ctr">
            <a:noAutofit/>
          </a:bodyPr>
          <a:lstStyle/>
          <a:p>
            <a:pPr algn="ctr" defTabSz="862149">
              <a:spcBef>
                <a:spcPct val="0"/>
              </a:spcBef>
              <a:defRPr/>
            </a:pPr>
            <a:r>
              <a:rPr lang="sv-SE" sz="1509" b="1">
                <a:solidFill>
                  <a:srgbClr val="FFFFFF">
                    <a:lumMod val="75000"/>
                  </a:srgbClr>
                </a:solidFill>
                <a:latin typeface="Montserrat" pitchFamily="2" charset="0"/>
                <a:cs typeface="Arial" panose="020B0604020202020204" pitchFamily="34" charset="0"/>
              </a:rPr>
              <a:t>Kommittéer</a:t>
            </a:r>
          </a:p>
        </p:txBody>
      </p:sp>
      <p:sp>
        <p:nvSpPr>
          <p:cNvPr id="22" name="Rubrik 1"/>
          <p:cNvSpPr txBox="1">
            <a:spLocks/>
          </p:cNvSpPr>
          <p:nvPr/>
        </p:nvSpPr>
        <p:spPr>
          <a:xfrm>
            <a:off x="7884664" y="4583281"/>
            <a:ext cx="897060" cy="339494"/>
          </a:xfrm>
          <a:prstGeom prst="rect">
            <a:avLst/>
          </a:prstGeom>
          <a:ln w="19050">
            <a:solidFill>
              <a:schemeClr val="bg1">
                <a:lumMod val="75000"/>
              </a:schemeClr>
            </a:solidFill>
          </a:ln>
        </p:spPr>
        <p:txBody>
          <a:bodyPr vert="horz" lIns="86222" tIns="43111" rIns="86222" bIns="43111" rtlCol="0" anchor="ctr">
            <a:noAutofit/>
          </a:bodyPr>
          <a:lstStyle/>
          <a:p>
            <a:pPr algn="ctr" defTabSz="862149">
              <a:spcBef>
                <a:spcPct val="0"/>
              </a:spcBef>
              <a:defRPr/>
            </a:pPr>
            <a:r>
              <a:rPr lang="sv-SE" sz="1698" b="1">
                <a:solidFill>
                  <a:srgbClr val="FFFFFF">
                    <a:lumMod val="75000"/>
                  </a:srgbClr>
                </a:solidFill>
                <a:latin typeface="Montserrat" pitchFamily="2" charset="0"/>
                <a:cs typeface="Arial" panose="020B0604020202020204" pitchFamily="34" charset="0"/>
              </a:rPr>
              <a:t>Kansli</a:t>
            </a:r>
          </a:p>
        </p:txBody>
      </p:sp>
      <p:sp>
        <p:nvSpPr>
          <p:cNvPr id="23" name="Rubrik 1"/>
          <p:cNvSpPr txBox="1">
            <a:spLocks/>
          </p:cNvSpPr>
          <p:nvPr/>
        </p:nvSpPr>
        <p:spPr>
          <a:xfrm>
            <a:off x="6812666" y="5058574"/>
            <a:ext cx="1852949" cy="339494"/>
          </a:xfrm>
          <a:prstGeom prst="rect">
            <a:avLst/>
          </a:prstGeom>
          <a:ln w="19050">
            <a:solidFill>
              <a:schemeClr val="bg1">
                <a:lumMod val="75000"/>
              </a:schemeClr>
            </a:solidFill>
          </a:ln>
        </p:spPr>
        <p:txBody>
          <a:bodyPr vert="horz" lIns="86222" tIns="43111" rIns="86222" bIns="43111" rtlCol="0" anchor="ctr">
            <a:noAutofit/>
          </a:bodyPr>
          <a:lstStyle/>
          <a:p>
            <a:pPr algn="ctr" defTabSz="862149" eaLnBrk="0" fontAlgn="base" hangingPunct="0">
              <a:spcBef>
                <a:spcPct val="0"/>
              </a:spcBef>
              <a:spcAft>
                <a:spcPct val="0"/>
              </a:spcAft>
              <a:defRPr/>
            </a:pPr>
            <a:r>
              <a:rPr lang="sv-SE" sz="1698" b="1">
                <a:solidFill>
                  <a:srgbClr val="FFFFFF">
                    <a:lumMod val="75000"/>
                  </a:srgbClr>
                </a:solidFill>
                <a:latin typeface="Montserrat" pitchFamily="2" charset="0"/>
                <a:cs typeface="Arial" panose="020B0604020202020204" pitchFamily="34" charset="0"/>
              </a:rPr>
              <a:t>Spark </a:t>
            </a:r>
            <a:r>
              <a:rPr lang="sv-SE" sz="1698" b="1" err="1">
                <a:solidFill>
                  <a:srgbClr val="FFFFFF">
                    <a:lumMod val="75000"/>
                  </a:srgbClr>
                </a:solidFill>
                <a:latin typeface="Montserrat" pitchFamily="2" charset="0"/>
                <a:cs typeface="Arial" panose="020B0604020202020204" pitchFamily="34" charset="0"/>
              </a:rPr>
              <a:t>Plug</a:t>
            </a:r>
            <a:r>
              <a:rPr lang="sv-SE" sz="1698" b="1">
                <a:solidFill>
                  <a:srgbClr val="FFFFFF">
                    <a:lumMod val="75000"/>
                  </a:srgbClr>
                </a:solidFill>
                <a:latin typeface="Montserrat" pitchFamily="2" charset="0"/>
                <a:cs typeface="Arial" panose="020B0604020202020204" pitchFamily="34" charset="0"/>
              </a:rPr>
              <a:t> AB</a:t>
            </a:r>
          </a:p>
        </p:txBody>
      </p:sp>
      <p:cxnSp>
        <p:nvCxnSpPr>
          <p:cNvPr id="40" name="Rak 39"/>
          <p:cNvCxnSpPr/>
          <p:nvPr/>
        </p:nvCxnSpPr>
        <p:spPr>
          <a:xfrm rot="5400000">
            <a:off x="8272488" y="4685129"/>
            <a:ext cx="1018483"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1" name="Rektangel 30"/>
          <p:cNvSpPr/>
          <p:nvPr/>
        </p:nvSpPr>
        <p:spPr>
          <a:xfrm>
            <a:off x="338590" y="3293203"/>
            <a:ext cx="4626942" cy="2529923"/>
          </a:xfrm>
          <a:prstGeom prst="rect">
            <a:avLst/>
          </a:prstGeom>
          <a:solidFill>
            <a:schemeClr val="bg1">
              <a:lumMod val="85000"/>
            </a:schemeClr>
          </a:solidFill>
          <a:ln w="12700">
            <a:solidFill>
              <a:schemeClr val="tx1"/>
            </a:solidFill>
          </a:ln>
        </p:spPr>
        <p:txBody>
          <a:bodyPr wrap="square">
            <a:spAutoFit/>
          </a:bodyPr>
          <a:lstStyle/>
          <a:p>
            <a:pPr defTabSz="169714" eaLnBrk="0" fontAlgn="base" hangingPunct="0">
              <a:spcBef>
                <a:spcPct val="0"/>
              </a:spcBef>
              <a:spcAft>
                <a:spcPct val="0"/>
              </a:spcAft>
              <a:defRPr/>
            </a:pPr>
            <a:r>
              <a:rPr lang="sv-SE" sz="1320" b="1">
                <a:solidFill>
                  <a:srgbClr val="000000"/>
                </a:solidFill>
                <a:latin typeface="Montserrat" pitchFamily="2" charset="0"/>
                <a:cs typeface="Arial" panose="020B0604020202020204" pitchFamily="34" charset="0"/>
              </a:rPr>
              <a:t>Styrelse</a:t>
            </a:r>
            <a:endParaRPr lang="sv-SE" sz="1320">
              <a:solidFill>
                <a:srgbClr val="000000"/>
              </a:solidFill>
              <a:latin typeface="Montserrat" pitchFamily="2" charset="0"/>
              <a:cs typeface="Arial" panose="020B0604020202020204" pitchFamily="34" charset="0"/>
            </a:endParaRPr>
          </a:p>
          <a:p>
            <a:pPr defTabSz="169714" eaLnBrk="0" fontAlgn="base" hangingPunct="0">
              <a:spcBef>
                <a:spcPct val="0"/>
              </a:spcBef>
              <a:spcAft>
                <a:spcPct val="0"/>
              </a:spcAft>
              <a:defRPr/>
            </a:pPr>
            <a:endParaRPr lang="sv-SE" sz="1320">
              <a:solidFill>
                <a:srgbClr val="000000"/>
              </a:solidFill>
              <a:latin typeface="Montserrat" pitchFamily="2" charset="0"/>
              <a:cs typeface="Arial" panose="020B0604020202020204" pitchFamily="34" charset="0"/>
            </a:endParaRPr>
          </a:p>
          <a:p>
            <a:pPr defTabSz="169714" eaLnBrk="0" fontAlgn="base" hangingPunct="0">
              <a:spcBef>
                <a:spcPct val="0"/>
              </a:spcBef>
              <a:spcAft>
                <a:spcPct val="0"/>
              </a:spcAft>
              <a:buFont typeface="Arial" pitchFamily="34" charset="0"/>
              <a:buChar char="•"/>
              <a:defRPr/>
            </a:pPr>
            <a:r>
              <a:rPr lang="sv-SE" sz="1320">
                <a:solidFill>
                  <a:srgbClr val="000000"/>
                </a:solidFill>
                <a:latin typeface="Montserrat" pitchFamily="2" charset="0"/>
                <a:cs typeface="Arial" panose="020B0604020202020204" pitchFamily="34" charset="0"/>
              </a:rPr>
              <a:t> 	Ansvarar på Förbundsmötets uppdrag för hela 	Svemos verksamhet under mandatperioden. </a:t>
            </a:r>
            <a:br>
              <a:rPr lang="sv-SE" sz="1320">
                <a:solidFill>
                  <a:srgbClr val="000000"/>
                </a:solidFill>
                <a:latin typeface="Montserrat" pitchFamily="2" charset="0"/>
                <a:cs typeface="Arial" panose="020B0604020202020204" pitchFamily="34" charset="0"/>
              </a:rPr>
            </a:br>
            <a:r>
              <a:rPr lang="sv-SE" sz="1320">
                <a:solidFill>
                  <a:srgbClr val="000000"/>
                </a:solidFill>
                <a:latin typeface="Montserrat" pitchFamily="2" charset="0"/>
                <a:cs typeface="Arial" panose="020B0604020202020204" pitchFamily="34" charset="0"/>
              </a:rPr>
              <a:t>	(Perioden mellan Förbundsmötena).</a:t>
            </a:r>
          </a:p>
          <a:p>
            <a:pPr defTabSz="169714" eaLnBrk="0" fontAlgn="base" hangingPunct="0">
              <a:spcBef>
                <a:spcPct val="0"/>
              </a:spcBef>
              <a:spcAft>
                <a:spcPct val="0"/>
              </a:spcAft>
              <a:buFont typeface="Arial" pitchFamily="34" charset="0"/>
              <a:buChar char="•"/>
              <a:defRPr/>
            </a:pPr>
            <a:r>
              <a:rPr lang="sv-SE" sz="1320">
                <a:solidFill>
                  <a:srgbClr val="000000"/>
                </a:solidFill>
                <a:latin typeface="Montserrat" pitchFamily="2" charset="0"/>
                <a:cs typeface="Arial" panose="020B0604020202020204" pitchFamily="34" charset="0"/>
              </a:rPr>
              <a:t> 	Styrelsen består av 8 personer varav en 	ordförande.</a:t>
            </a:r>
          </a:p>
          <a:p>
            <a:pPr defTabSz="169714" eaLnBrk="0" fontAlgn="base" hangingPunct="0">
              <a:spcBef>
                <a:spcPct val="0"/>
              </a:spcBef>
              <a:spcAft>
                <a:spcPct val="0"/>
              </a:spcAft>
              <a:buFont typeface="Arial" pitchFamily="34" charset="0"/>
              <a:buChar char="•"/>
              <a:defRPr/>
            </a:pPr>
            <a:r>
              <a:rPr lang="sv-SE" sz="1320">
                <a:solidFill>
                  <a:srgbClr val="000000"/>
                </a:solidFill>
                <a:latin typeface="Montserrat" pitchFamily="2" charset="0"/>
                <a:cs typeface="Arial" panose="020B0604020202020204" pitchFamily="34" charset="0"/>
              </a:rPr>
              <a:t> 	Till sin hjälp utser styrelsen, kommittéer, sektioner 	och nämnder för att på styrelsens uppdrag driva 	särskilda grenar eller verksamhetsområden.</a:t>
            </a:r>
          </a:p>
          <a:p>
            <a:pPr defTabSz="169714" eaLnBrk="0" fontAlgn="base" hangingPunct="0">
              <a:spcBef>
                <a:spcPct val="0"/>
              </a:spcBef>
              <a:spcAft>
                <a:spcPct val="0"/>
              </a:spcAft>
              <a:buFont typeface="Arial" pitchFamily="34" charset="0"/>
              <a:buChar char="•"/>
              <a:defRPr/>
            </a:pPr>
            <a:r>
              <a:rPr lang="sv-SE" sz="1320">
                <a:solidFill>
                  <a:srgbClr val="000000"/>
                </a:solidFill>
                <a:latin typeface="Montserrat" pitchFamily="2" charset="0"/>
                <a:cs typeface="Arial" panose="020B0604020202020204" pitchFamily="34" charset="0"/>
              </a:rPr>
              <a:t>  Styrelsen beslutar om kansliets placering samt 	anställer generalsekreterare (GS).</a:t>
            </a:r>
          </a:p>
        </p:txBody>
      </p:sp>
      <p:sp>
        <p:nvSpPr>
          <p:cNvPr id="30" name="Rubrik 1">
            <a:extLst>
              <a:ext uri="{FF2B5EF4-FFF2-40B4-BE49-F238E27FC236}">
                <a16:creationId xmlns:a16="http://schemas.microsoft.com/office/drawing/2014/main" id="{76CD70FE-549B-45C4-97C8-EDE313451B31}"/>
              </a:ext>
            </a:extLst>
          </p:cNvPr>
          <p:cNvSpPr txBox="1">
            <a:spLocks/>
          </p:cNvSpPr>
          <p:nvPr/>
        </p:nvSpPr>
        <p:spPr>
          <a:xfrm>
            <a:off x="2786513" y="1935226"/>
            <a:ext cx="1290078" cy="339494"/>
          </a:xfrm>
          <a:prstGeom prst="rect">
            <a:avLst/>
          </a:prstGeom>
          <a:ln w="19050">
            <a:solidFill>
              <a:schemeClr val="bg1">
                <a:lumMod val="75000"/>
              </a:schemeClr>
            </a:solidFill>
          </a:ln>
        </p:spPr>
        <p:txBody>
          <a:bodyPr vert="horz" lIns="86222" tIns="43111" rIns="86222" bIns="43111" rtlCol="0" anchor="ctr">
            <a:noAutofit/>
          </a:bodyPr>
          <a:lstStyle/>
          <a:p>
            <a:pPr algn="ctr" defTabSz="862149">
              <a:spcBef>
                <a:spcPct val="0"/>
              </a:spcBef>
              <a:defRPr/>
            </a:pPr>
            <a:r>
              <a:rPr lang="sv-SE" sz="1886" b="1">
                <a:solidFill>
                  <a:srgbClr val="FFFFFF">
                    <a:lumMod val="75000"/>
                  </a:srgbClr>
                </a:solidFill>
                <a:latin typeface="Montserrat" pitchFamily="2" charset="0"/>
                <a:cs typeface="Arial" panose="020B0604020202020204" pitchFamily="34" charset="0"/>
              </a:rPr>
              <a:t>Distrikt</a:t>
            </a:r>
          </a:p>
        </p:txBody>
      </p:sp>
      <p:sp>
        <p:nvSpPr>
          <p:cNvPr id="32" name="Höger 23">
            <a:extLst>
              <a:ext uri="{FF2B5EF4-FFF2-40B4-BE49-F238E27FC236}">
                <a16:creationId xmlns:a16="http://schemas.microsoft.com/office/drawing/2014/main" id="{3AC773EF-5A97-4972-8C67-55E255CC58D1}"/>
              </a:ext>
            </a:extLst>
          </p:cNvPr>
          <p:cNvSpPr/>
          <p:nvPr/>
        </p:nvSpPr>
        <p:spPr>
          <a:xfrm>
            <a:off x="2243323" y="1867327"/>
            <a:ext cx="475292" cy="475292"/>
          </a:xfrm>
          <a:prstGeom prst="rightArrow">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2149" eaLnBrk="0" fontAlgn="base" hangingPunct="0">
              <a:spcBef>
                <a:spcPct val="0"/>
              </a:spcBef>
              <a:spcAft>
                <a:spcPct val="0"/>
              </a:spcAft>
              <a:defRPr/>
            </a:pPr>
            <a:endParaRPr lang="sv-SE" sz="1698">
              <a:solidFill>
                <a:srgbClr val="FFFFFF"/>
              </a:solidFill>
              <a:latin typeface="Arial"/>
            </a:endParaRPr>
          </a:p>
        </p:txBody>
      </p:sp>
      <p:sp>
        <p:nvSpPr>
          <p:cNvPr id="34" name="Höger 26">
            <a:extLst>
              <a:ext uri="{FF2B5EF4-FFF2-40B4-BE49-F238E27FC236}">
                <a16:creationId xmlns:a16="http://schemas.microsoft.com/office/drawing/2014/main" id="{9FABE236-6F56-4704-BD34-F6F9345E070E}"/>
              </a:ext>
            </a:extLst>
          </p:cNvPr>
          <p:cNvSpPr/>
          <p:nvPr/>
        </p:nvSpPr>
        <p:spPr>
          <a:xfrm>
            <a:off x="4212390" y="1867327"/>
            <a:ext cx="475292" cy="475292"/>
          </a:xfrm>
          <a:prstGeom prst="rightArrow">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2149" eaLnBrk="0" fontAlgn="base" hangingPunct="0">
              <a:spcBef>
                <a:spcPct val="0"/>
              </a:spcBef>
              <a:spcAft>
                <a:spcPct val="0"/>
              </a:spcAft>
              <a:defRPr/>
            </a:pPr>
            <a:endParaRPr lang="sv-SE" sz="1698">
              <a:solidFill>
                <a:srgbClr val="FFFFFF"/>
              </a:solidFill>
              <a:latin typeface="Arial"/>
            </a:endParaRPr>
          </a:p>
        </p:txBody>
      </p:sp>
      <mc:AlternateContent xmlns:mc="http://schemas.openxmlformats.org/markup-compatibility/2006" xmlns:p14="http://schemas.microsoft.com/office/powerpoint/2010/main">
        <mc:Choice Requires="p14">
          <p:contentPart p14:bwMode="auto" r:id="rId2">
            <p14:nvContentPartPr>
              <p14:cNvPr id="6" name="Pennanteckning 5">
                <a:extLst>
                  <a:ext uri="{FF2B5EF4-FFF2-40B4-BE49-F238E27FC236}">
                    <a16:creationId xmlns:a16="http://schemas.microsoft.com/office/drawing/2014/main" id="{0D9D220B-88DB-F742-8A94-088245D0344C}"/>
                  </a:ext>
                </a:extLst>
              </p14:cNvPr>
              <p14:cNvContentPartPr/>
              <p14:nvPr/>
            </p14:nvContentPartPr>
            <p14:xfrm>
              <a:off x="388165" y="6276140"/>
              <a:ext cx="955074" cy="201167"/>
            </p14:xfrm>
          </p:contentPart>
        </mc:Choice>
        <mc:Fallback xmlns="">
          <p:pic>
            <p:nvPicPr>
              <p:cNvPr id="6" name="Pennanteckning 5">
                <a:extLst>
                  <a:ext uri="{FF2B5EF4-FFF2-40B4-BE49-F238E27FC236}">
                    <a16:creationId xmlns:a16="http://schemas.microsoft.com/office/drawing/2014/main" id="{0D9D220B-88DB-F742-8A94-088245D0344C}"/>
                  </a:ext>
                </a:extLst>
              </p:cNvPr>
              <p:cNvPicPr/>
              <p:nvPr/>
            </p:nvPicPr>
            <p:blipFill>
              <a:blip r:embed="rId3"/>
              <a:stretch>
                <a:fillRect/>
              </a:stretch>
            </p:blipFill>
            <p:spPr>
              <a:xfrm>
                <a:off x="325165" y="6213163"/>
                <a:ext cx="1080713" cy="326761"/>
              </a:xfrm>
              <a:prstGeom prst="rect">
                <a:avLst/>
              </a:prstGeom>
            </p:spPr>
          </p:pic>
        </mc:Fallback>
      </mc:AlternateContent>
      <p:pic>
        <p:nvPicPr>
          <p:cNvPr id="8" name="Bildobjekt 7">
            <a:extLst>
              <a:ext uri="{FF2B5EF4-FFF2-40B4-BE49-F238E27FC236}">
                <a16:creationId xmlns:a16="http://schemas.microsoft.com/office/drawing/2014/main" id="{522EB005-CF22-5D16-DE14-3907DD0E9A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3" name="Bildobjekt 2" descr="En bild som visar text, clipart&#10;&#10;Automatiskt genererad beskrivning">
            <a:extLst>
              <a:ext uri="{FF2B5EF4-FFF2-40B4-BE49-F238E27FC236}">
                <a16:creationId xmlns:a16="http://schemas.microsoft.com/office/drawing/2014/main" id="{8A544E20-961D-5FCE-F60D-C516FE43D3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17" y="6443564"/>
            <a:ext cx="1071902" cy="33014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Rak 24"/>
          <p:cNvCxnSpPr/>
          <p:nvPr/>
        </p:nvCxnSpPr>
        <p:spPr>
          <a:xfrm rot="5400000">
            <a:off x="5828130" y="4209838"/>
            <a:ext cx="407393" cy="3394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Rak 28"/>
          <p:cNvCxnSpPr/>
          <p:nvPr/>
        </p:nvCxnSpPr>
        <p:spPr>
          <a:xfrm rot="5400000">
            <a:off x="6880561" y="4379584"/>
            <a:ext cx="407393"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ak 32"/>
          <p:cNvCxnSpPr>
            <a:cxnSpLocks/>
            <a:endCxn id="22" idx="0"/>
          </p:cNvCxnSpPr>
          <p:nvPr/>
        </p:nvCxnSpPr>
        <p:spPr>
          <a:xfrm>
            <a:off x="7899044" y="4175888"/>
            <a:ext cx="407391" cy="40739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ubrik 1"/>
          <p:cNvSpPr>
            <a:spLocks noGrp="1"/>
          </p:cNvSpPr>
          <p:nvPr>
            <p:ph type="ctrTitle"/>
          </p:nvPr>
        </p:nvSpPr>
        <p:spPr>
          <a:xfrm rot="16200000">
            <a:off x="56727" y="1901277"/>
            <a:ext cx="1425876" cy="407393"/>
          </a:xfrm>
          <a:ln w="19050">
            <a:solidFill>
              <a:schemeClr val="bg1">
                <a:lumMod val="75000"/>
              </a:schemeClr>
            </a:solidFill>
          </a:ln>
        </p:spPr>
        <p:txBody>
          <a:bodyPr>
            <a:noAutofit/>
          </a:bodyPr>
          <a:lstStyle/>
          <a:p>
            <a:r>
              <a:rPr lang="sv-SE" sz="1509" b="1">
                <a:solidFill>
                  <a:schemeClr val="bg1">
                    <a:lumMod val="75000"/>
                  </a:schemeClr>
                </a:solidFill>
                <a:latin typeface="Montserrat" pitchFamily="2" charset="0"/>
              </a:rPr>
              <a:t>Medlemmar</a:t>
            </a:r>
          </a:p>
        </p:txBody>
      </p:sp>
      <p:sp>
        <p:nvSpPr>
          <p:cNvPr id="4" name="Rubrik 1"/>
          <p:cNvSpPr txBox="1">
            <a:spLocks/>
          </p:cNvSpPr>
          <p:nvPr/>
        </p:nvSpPr>
        <p:spPr>
          <a:xfrm rot="16200000">
            <a:off x="1211005" y="1901277"/>
            <a:ext cx="1425878" cy="407393"/>
          </a:xfrm>
          <a:prstGeom prst="rect">
            <a:avLst/>
          </a:prstGeom>
          <a:ln w="19050">
            <a:solidFill>
              <a:schemeClr val="bg1">
                <a:lumMod val="75000"/>
              </a:schemeClr>
            </a:solidFill>
          </a:ln>
        </p:spPr>
        <p:txBody>
          <a:bodyPr vert="horz" lIns="86222" tIns="43111" rIns="86222" bIns="43111" rtlCol="0" anchor="ctr">
            <a:noAutofit/>
          </a:bodyPr>
          <a:lstStyle/>
          <a:p>
            <a:pPr algn="ctr" defTabSz="862149">
              <a:spcBef>
                <a:spcPct val="0"/>
              </a:spcBef>
              <a:defRPr/>
            </a:pPr>
            <a:r>
              <a:rPr lang="sv-SE" sz="1886" b="1">
                <a:solidFill>
                  <a:srgbClr val="FFFFFF">
                    <a:lumMod val="75000"/>
                  </a:srgbClr>
                </a:solidFill>
                <a:latin typeface="Montserrat" pitchFamily="2" charset="0"/>
                <a:cs typeface="Arial" panose="020B0604020202020204" pitchFamily="34" charset="0"/>
              </a:rPr>
              <a:t>Klubbar</a:t>
            </a:r>
          </a:p>
        </p:txBody>
      </p:sp>
      <p:sp>
        <p:nvSpPr>
          <p:cNvPr id="5" name="Höger 4"/>
          <p:cNvSpPr/>
          <p:nvPr/>
        </p:nvSpPr>
        <p:spPr>
          <a:xfrm>
            <a:off x="1109159" y="1867327"/>
            <a:ext cx="475292" cy="475292"/>
          </a:xfrm>
          <a:prstGeom prst="rightArrow">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2149" eaLnBrk="0" fontAlgn="base" hangingPunct="0">
              <a:spcBef>
                <a:spcPct val="0"/>
              </a:spcBef>
              <a:spcAft>
                <a:spcPct val="0"/>
              </a:spcAft>
              <a:defRPr/>
            </a:pPr>
            <a:endParaRPr lang="sv-SE" sz="1698">
              <a:solidFill>
                <a:srgbClr val="FFFFFF"/>
              </a:solidFill>
              <a:latin typeface="Arial"/>
            </a:endParaRPr>
          </a:p>
        </p:txBody>
      </p:sp>
      <p:sp>
        <p:nvSpPr>
          <p:cNvPr id="15" name="Rubrik 1"/>
          <p:cNvSpPr txBox="1">
            <a:spLocks/>
          </p:cNvSpPr>
          <p:nvPr/>
        </p:nvSpPr>
        <p:spPr>
          <a:xfrm>
            <a:off x="4843596" y="1392035"/>
            <a:ext cx="3938134" cy="1493775"/>
          </a:xfrm>
          <a:prstGeom prst="rect">
            <a:avLst/>
          </a:prstGeom>
          <a:solidFill>
            <a:schemeClr val="bg1"/>
          </a:solidFill>
          <a:ln w="19050">
            <a:solidFill>
              <a:schemeClr val="bg1">
                <a:lumMod val="85000"/>
              </a:schemeClr>
            </a:solidFill>
          </a:ln>
        </p:spPr>
        <p:txBody>
          <a:bodyPr vert="horz" lIns="86222" tIns="43111" rIns="86222" bIns="43111" rtlCol="0" anchor="ctr">
            <a:noAutofit/>
          </a:bodyPr>
          <a:lstStyle/>
          <a:p>
            <a:pPr algn="ctr" defTabSz="862149">
              <a:spcBef>
                <a:spcPct val="0"/>
              </a:spcBef>
              <a:defRPr/>
            </a:pPr>
            <a:r>
              <a:rPr lang="sv-SE" sz="1886" b="1">
                <a:solidFill>
                  <a:srgbClr val="FFFFFF">
                    <a:lumMod val="75000"/>
                  </a:srgbClr>
                </a:solidFill>
                <a:latin typeface="Montserrat" pitchFamily="2" charset="0"/>
                <a:cs typeface="Arial" panose="020B0604020202020204" pitchFamily="34" charset="0"/>
              </a:rPr>
              <a:t>Förbundsmöte</a:t>
            </a:r>
          </a:p>
        </p:txBody>
      </p:sp>
      <p:sp>
        <p:nvSpPr>
          <p:cNvPr id="18" name="Höger 17"/>
          <p:cNvSpPr/>
          <p:nvPr/>
        </p:nvSpPr>
        <p:spPr>
          <a:xfrm rot="5400000">
            <a:off x="6439218" y="2919759"/>
            <a:ext cx="678989" cy="746888"/>
          </a:xfrm>
          <a:prstGeom prst="rightArrow">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2149" eaLnBrk="0" fontAlgn="base" hangingPunct="0">
              <a:spcBef>
                <a:spcPct val="0"/>
              </a:spcBef>
              <a:spcAft>
                <a:spcPct val="0"/>
              </a:spcAft>
              <a:defRPr/>
            </a:pPr>
            <a:endParaRPr lang="sv-SE" sz="1698">
              <a:solidFill>
                <a:srgbClr val="FFFFFF">
                  <a:lumMod val="75000"/>
                </a:srgbClr>
              </a:solidFill>
              <a:latin typeface="Arial"/>
            </a:endParaRPr>
          </a:p>
        </p:txBody>
      </p:sp>
      <p:sp>
        <p:nvSpPr>
          <p:cNvPr id="19" name="Rubrik 1"/>
          <p:cNvSpPr txBox="1">
            <a:spLocks/>
          </p:cNvSpPr>
          <p:nvPr/>
        </p:nvSpPr>
        <p:spPr>
          <a:xfrm>
            <a:off x="5183090" y="3700596"/>
            <a:ext cx="3598639" cy="475292"/>
          </a:xfrm>
          <a:prstGeom prst="rect">
            <a:avLst/>
          </a:prstGeom>
          <a:solidFill>
            <a:schemeClr val="bg1"/>
          </a:solidFill>
          <a:ln w="19050">
            <a:solidFill>
              <a:schemeClr val="bg1">
                <a:lumMod val="85000"/>
              </a:schemeClr>
            </a:solidFill>
          </a:ln>
        </p:spPr>
        <p:txBody>
          <a:bodyPr vert="horz" lIns="86222" tIns="43111" rIns="86222" bIns="43111" rtlCol="0" anchor="ctr">
            <a:noAutofit/>
          </a:bodyPr>
          <a:lstStyle/>
          <a:p>
            <a:pPr algn="ctr" defTabSz="862149">
              <a:spcBef>
                <a:spcPct val="0"/>
              </a:spcBef>
              <a:defRPr/>
            </a:pPr>
            <a:r>
              <a:rPr lang="sv-SE" sz="1886" b="1">
                <a:solidFill>
                  <a:srgbClr val="FFFFFF">
                    <a:lumMod val="75000"/>
                  </a:srgbClr>
                </a:solidFill>
                <a:latin typeface="Montserrat" pitchFamily="2" charset="0"/>
                <a:cs typeface="Arial" panose="020B0604020202020204" pitchFamily="34" charset="0"/>
              </a:rPr>
              <a:t>Styrelse</a:t>
            </a:r>
          </a:p>
        </p:txBody>
      </p:sp>
      <p:sp>
        <p:nvSpPr>
          <p:cNvPr id="20" name="Rubrik 1"/>
          <p:cNvSpPr txBox="1">
            <a:spLocks/>
          </p:cNvSpPr>
          <p:nvPr/>
        </p:nvSpPr>
        <p:spPr>
          <a:xfrm>
            <a:off x="5013343" y="4583281"/>
            <a:ext cx="1324028" cy="339494"/>
          </a:xfrm>
          <a:prstGeom prst="rect">
            <a:avLst/>
          </a:prstGeom>
          <a:solidFill>
            <a:schemeClr val="bg1">
              <a:lumMod val="85000"/>
            </a:schemeClr>
          </a:solidFill>
          <a:ln w="19050">
            <a:solidFill>
              <a:schemeClr val="tx1"/>
            </a:solidFill>
          </a:ln>
        </p:spPr>
        <p:txBody>
          <a:bodyPr vert="horz" lIns="86222" tIns="43111" rIns="86222" bIns="43111" rtlCol="0" anchor="ctr">
            <a:noAutofit/>
          </a:bodyPr>
          <a:lstStyle/>
          <a:p>
            <a:pPr algn="ctr" defTabSz="862149">
              <a:spcBef>
                <a:spcPct val="0"/>
              </a:spcBef>
              <a:defRPr/>
            </a:pPr>
            <a:r>
              <a:rPr lang="sv-SE" sz="1698" b="1">
                <a:solidFill>
                  <a:srgbClr val="000000"/>
                </a:solidFill>
                <a:latin typeface="Montserrat" pitchFamily="2" charset="0"/>
                <a:cs typeface="Arial" panose="020B0604020202020204" pitchFamily="34" charset="0"/>
              </a:rPr>
              <a:t>Sektioner</a:t>
            </a:r>
          </a:p>
        </p:txBody>
      </p:sp>
      <p:sp>
        <p:nvSpPr>
          <p:cNvPr id="21" name="Rubrik 1"/>
          <p:cNvSpPr txBox="1">
            <a:spLocks/>
          </p:cNvSpPr>
          <p:nvPr/>
        </p:nvSpPr>
        <p:spPr>
          <a:xfrm>
            <a:off x="6303419" y="4583281"/>
            <a:ext cx="1527726" cy="339494"/>
          </a:xfrm>
          <a:prstGeom prst="rect">
            <a:avLst/>
          </a:prstGeom>
          <a:ln w="19050">
            <a:solidFill>
              <a:schemeClr val="bg1">
                <a:lumMod val="75000"/>
              </a:schemeClr>
            </a:solidFill>
          </a:ln>
        </p:spPr>
        <p:txBody>
          <a:bodyPr vert="horz" lIns="86222" tIns="43111" rIns="86222" bIns="43111" rtlCol="0" anchor="ctr">
            <a:noAutofit/>
          </a:bodyPr>
          <a:lstStyle/>
          <a:p>
            <a:pPr algn="ctr" defTabSz="862149">
              <a:spcBef>
                <a:spcPct val="0"/>
              </a:spcBef>
              <a:defRPr/>
            </a:pPr>
            <a:r>
              <a:rPr lang="sv-SE" sz="1509" b="1">
                <a:solidFill>
                  <a:srgbClr val="FFFFFF">
                    <a:lumMod val="75000"/>
                  </a:srgbClr>
                </a:solidFill>
                <a:latin typeface="Montserrat" pitchFamily="2" charset="0"/>
                <a:cs typeface="Arial" panose="020B0604020202020204" pitchFamily="34" charset="0"/>
              </a:rPr>
              <a:t>Kommittéer</a:t>
            </a:r>
          </a:p>
        </p:txBody>
      </p:sp>
      <p:sp>
        <p:nvSpPr>
          <p:cNvPr id="22" name="Rubrik 1"/>
          <p:cNvSpPr txBox="1">
            <a:spLocks/>
          </p:cNvSpPr>
          <p:nvPr/>
        </p:nvSpPr>
        <p:spPr>
          <a:xfrm>
            <a:off x="7831144" y="4583281"/>
            <a:ext cx="950580" cy="339494"/>
          </a:xfrm>
          <a:prstGeom prst="rect">
            <a:avLst/>
          </a:prstGeom>
          <a:ln w="19050">
            <a:solidFill>
              <a:schemeClr val="bg1">
                <a:lumMod val="75000"/>
              </a:schemeClr>
            </a:solidFill>
          </a:ln>
        </p:spPr>
        <p:txBody>
          <a:bodyPr vert="horz" lIns="86222" tIns="43111" rIns="86222" bIns="43111" rtlCol="0" anchor="ctr">
            <a:noAutofit/>
          </a:bodyPr>
          <a:lstStyle/>
          <a:p>
            <a:pPr algn="ctr" defTabSz="862149">
              <a:spcBef>
                <a:spcPct val="0"/>
              </a:spcBef>
              <a:defRPr/>
            </a:pPr>
            <a:r>
              <a:rPr lang="sv-SE" sz="1698" b="1">
                <a:solidFill>
                  <a:srgbClr val="FFFFFF">
                    <a:lumMod val="75000"/>
                  </a:srgbClr>
                </a:solidFill>
                <a:latin typeface="Montserrat" pitchFamily="2" charset="0"/>
                <a:cs typeface="Arial" panose="020B0604020202020204" pitchFamily="34" charset="0"/>
              </a:rPr>
              <a:t>Kansli</a:t>
            </a:r>
          </a:p>
        </p:txBody>
      </p:sp>
      <p:sp>
        <p:nvSpPr>
          <p:cNvPr id="23" name="Rubrik 1"/>
          <p:cNvSpPr txBox="1">
            <a:spLocks/>
          </p:cNvSpPr>
          <p:nvPr/>
        </p:nvSpPr>
        <p:spPr>
          <a:xfrm>
            <a:off x="6676869" y="5058574"/>
            <a:ext cx="1867213" cy="339494"/>
          </a:xfrm>
          <a:prstGeom prst="rect">
            <a:avLst/>
          </a:prstGeom>
          <a:ln w="19050">
            <a:solidFill>
              <a:schemeClr val="bg1">
                <a:lumMod val="75000"/>
              </a:schemeClr>
            </a:solidFill>
          </a:ln>
        </p:spPr>
        <p:txBody>
          <a:bodyPr vert="horz" lIns="86222" tIns="43111" rIns="86222" bIns="43111" rtlCol="0" anchor="ctr">
            <a:noAutofit/>
          </a:bodyPr>
          <a:lstStyle/>
          <a:p>
            <a:pPr algn="ctr" defTabSz="862149" eaLnBrk="0" fontAlgn="base" hangingPunct="0">
              <a:spcBef>
                <a:spcPct val="0"/>
              </a:spcBef>
              <a:spcAft>
                <a:spcPct val="0"/>
              </a:spcAft>
              <a:defRPr/>
            </a:pPr>
            <a:r>
              <a:rPr lang="sv-SE" sz="1698" b="1">
                <a:solidFill>
                  <a:srgbClr val="FFFFFF">
                    <a:lumMod val="75000"/>
                  </a:srgbClr>
                </a:solidFill>
                <a:latin typeface="Montserrat" pitchFamily="2" charset="0"/>
                <a:cs typeface="Arial" panose="020B0604020202020204" pitchFamily="34" charset="0"/>
              </a:rPr>
              <a:t>Spark </a:t>
            </a:r>
            <a:r>
              <a:rPr lang="sv-SE" sz="1698" b="1" err="1">
                <a:solidFill>
                  <a:srgbClr val="FFFFFF">
                    <a:lumMod val="75000"/>
                  </a:srgbClr>
                </a:solidFill>
                <a:latin typeface="Montserrat" pitchFamily="2" charset="0"/>
                <a:cs typeface="Arial" panose="020B0604020202020204" pitchFamily="34" charset="0"/>
              </a:rPr>
              <a:t>Plug</a:t>
            </a:r>
            <a:r>
              <a:rPr lang="sv-SE" sz="1698" b="1">
                <a:solidFill>
                  <a:srgbClr val="FFFFFF">
                    <a:lumMod val="75000"/>
                  </a:srgbClr>
                </a:solidFill>
                <a:latin typeface="Montserrat" pitchFamily="2" charset="0"/>
                <a:cs typeface="Arial" panose="020B0604020202020204" pitchFamily="34" charset="0"/>
              </a:rPr>
              <a:t> AB</a:t>
            </a:r>
          </a:p>
        </p:txBody>
      </p:sp>
      <p:cxnSp>
        <p:nvCxnSpPr>
          <p:cNvPr id="40" name="Rak 39"/>
          <p:cNvCxnSpPr/>
          <p:nvPr/>
        </p:nvCxnSpPr>
        <p:spPr>
          <a:xfrm rot="5400000">
            <a:off x="8272488" y="4685129"/>
            <a:ext cx="1018483"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1" name="Rektangel 30"/>
          <p:cNvSpPr/>
          <p:nvPr/>
        </p:nvSpPr>
        <p:spPr>
          <a:xfrm>
            <a:off x="379250" y="3077046"/>
            <a:ext cx="4515270" cy="2951577"/>
          </a:xfrm>
          <a:prstGeom prst="rect">
            <a:avLst/>
          </a:prstGeom>
          <a:solidFill>
            <a:schemeClr val="bg1">
              <a:lumMod val="85000"/>
            </a:schemeClr>
          </a:solidFill>
          <a:ln w="12700">
            <a:solidFill>
              <a:schemeClr val="tx1"/>
            </a:solidFill>
          </a:ln>
        </p:spPr>
        <p:txBody>
          <a:bodyPr wrap="square">
            <a:spAutoFit/>
          </a:bodyPr>
          <a:lstStyle/>
          <a:p>
            <a:pPr defTabSz="169714" eaLnBrk="0" fontAlgn="base" hangingPunct="0">
              <a:spcBef>
                <a:spcPct val="0"/>
              </a:spcBef>
              <a:spcAft>
                <a:spcPct val="0"/>
              </a:spcAft>
              <a:defRPr/>
            </a:pPr>
            <a:r>
              <a:rPr lang="sv-SE" sz="1320" b="1" dirty="0">
                <a:solidFill>
                  <a:srgbClr val="000000"/>
                </a:solidFill>
                <a:latin typeface="Montserrat" pitchFamily="2" charset="0"/>
                <a:cs typeface="Arial" panose="020B0604020202020204" pitchFamily="34" charset="0"/>
              </a:rPr>
              <a:t>Sektioner</a:t>
            </a:r>
            <a:endParaRPr lang="sv-SE" sz="1320" dirty="0">
              <a:solidFill>
                <a:srgbClr val="000000"/>
              </a:solidFill>
              <a:latin typeface="Montserrat" pitchFamily="2" charset="0"/>
              <a:cs typeface="Arial" panose="020B0604020202020204" pitchFamily="34" charset="0"/>
            </a:endParaRPr>
          </a:p>
          <a:p>
            <a:pPr defTabSz="169714" eaLnBrk="0" fontAlgn="base" hangingPunct="0">
              <a:spcBef>
                <a:spcPct val="0"/>
              </a:spcBef>
              <a:spcAft>
                <a:spcPct val="0"/>
              </a:spcAft>
              <a:defRPr/>
            </a:pPr>
            <a:endParaRPr lang="sv-SE" sz="1320" dirty="0">
              <a:solidFill>
                <a:srgbClr val="000000"/>
              </a:solidFill>
              <a:latin typeface="Montserrat" pitchFamily="2" charset="0"/>
              <a:cs typeface="Arial" panose="020B0604020202020204" pitchFamily="34" charset="0"/>
            </a:endParaRPr>
          </a:p>
          <a:p>
            <a:pPr defTabSz="169714" eaLnBrk="0" fontAlgn="base" hangingPunct="0">
              <a:spcBef>
                <a:spcPct val="0"/>
              </a:spcBef>
              <a:spcAft>
                <a:spcPct val="0"/>
              </a:spcAft>
              <a:buFont typeface="Arial" pitchFamily="34" charset="0"/>
              <a:buChar char="•"/>
              <a:defRPr/>
            </a:pPr>
            <a:r>
              <a:rPr lang="sv-SE" sz="1320" dirty="0">
                <a:solidFill>
                  <a:srgbClr val="000000"/>
                </a:solidFill>
                <a:latin typeface="Montserrat" pitchFamily="2" charset="0"/>
                <a:cs typeface="Arial" panose="020B0604020202020204" pitchFamily="34" charset="0"/>
              </a:rPr>
              <a:t> 	Personer utsedda av styrelsen för att driva </a:t>
            </a:r>
            <a:br>
              <a:rPr lang="sv-SE" sz="1320" dirty="0">
                <a:solidFill>
                  <a:srgbClr val="000000"/>
                </a:solidFill>
                <a:latin typeface="Montserrat" pitchFamily="2" charset="0"/>
                <a:cs typeface="Arial" panose="020B0604020202020204" pitchFamily="34" charset="0"/>
              </a:rPr>
            </a:br>
            <a:r>
              <a:rPr lang="sv-SE" sz="1320" dirty="0">
                <a:solidFill>
                  <a:srgbClr val="000000"/>
                </a:solidFill>
                <a:latin typeface="Montserrat" pitchFamily="2" charset="0"/>
                <a:cs typeface="Arial" panose="020B0604020202020204" pitchFamily="34" charset="0"/>
              </a:rPr>
              <a:t>	särskild sport.</a:t>
            </a:r>
          </a:p>
          <a:p>
            <a:pPr defTabSz="169714" eaLnBrk="0" fontAlgn="base" hangingPunct="0">
              <a:spcBef>
                <a:spcPct val="0"/>
              </a:spcBef>
              <a:spcAft>
                <a:spcPct val="0"/>
              </a:spcAft>
              <a:buFont typeface="Arial" pitchFamily="34" charset="0"/>
              <a:buChar char="•"/>
              <a:defRPr/>
            </a:pPr>
            <a:r>
              <a:rPr lang="sv-SE" sz="1320" dirty="0">
                <a:solidFill>
                  <a:srgbClr val="000000"/>
                </a:solidFill>
                <a:latin typeface="Montserrat" pitchFamily="2" charset="0"/>
                <a:cs typeface="Arial" panose="020B0604020202020204" pitchFamily="34" charset="0"/>
              </a:rPr>
              <a:t> 	Sektionerna/sportansvariga är ansvariga för 	regelverk, ekonomi, utveckling och drift av 	respektive verksamhet, enligt 	en 	uppdragsbeskrivning given av styrelsen.</a:t>
            </a:r>
          </a:p>
          <a:p>
            <a:pPr defTabSz="169714" eaLnBrk="0" fontAlgn="base" hangingPunct="0">
              <a:spcBef>
                <a:spcPct val="0"/>
              </a:spcBef>
              <a:spcAft>
                <a:spcPct val="0"/>
              </a:spcAft>
              <a:buFont typeface="Arial" pitchFamily="34" charset="0"/>
              <a:buChar char="•"/>
              <a:defRPr/>
            </a:pPr>
            <a:r>
              <a:rPr lang="sv-SE" sz="1320" dirty="0">
                <a:solidFill>
                  <a:srgbClr val="000000"/>
                </a:solidFill>
                <a:latin typeface="Montserrat" pitchFamily="2" charset="0"/>
                <a:cs typeface="Arial" panose="020B0604020202020204" pitchFamily="34" charset="0"/>
              </a:rPr>
              <a:t> 	Till sin hjälp har sporterna en särskild 	koordinator som är anställd på kansliet.</a:t>
            </a:r>
          </a:p>
          <a:p>
            <a:pPr defTabSz="169714" eaLnBrk="0" fontAlgn="base" hangingPunct="0">
              <a:spcBef>
                <a:spcPct val="0"/>
              </a:spcBef>
              <a:spcAft>
                <a:spcPct val="0"/>
              </a:spcAft>
              <a:buFont typeface="Arial" pitchFamily="34" charset="0"/>
              <a:buChar char="•"/>
              <a:defRPr/>
            </a:pPr>
            <a:r>
              <a:rPr lang="sv-SE" sz="1320" dirty="0">
                <a:solidFill>
                  <a:srgbClr val="000000"/>
                </a:solidFill>
                <a:latin typeface="Montserrat" pitchFamily="2" charset="0"/>
                <a:cs typeface="Arial" panose="020B0604020202020204" pitchFamily="34" charset="0"/>
              </a:rPr>
              <a:t> 	Sektionsledamot utses av styrelsen, förslag kan 	lämnas till valberedningen.</a:t>
            </a:r>
          </a:p>
          <a:p>
            <a:pPr defTabSz="169714" eaLnBrk="0" fontAlgn="base" hangingPunct="0">
              <a:spcBef>
                <a:spcPct val="0"/>
              </a:spcBef>
              <a:spcAft>
                <a:spcPct val="0"/>
              </a:spcAft>
              <a:buFont typeface="Arial" pitchFamily="34" charset="0"/>
              <a:buChar char="•"/>
              <a:defRPr/>
            </a:pPr>
            <a:r>
              <a:rPr lang="sv-SE" sz="1320" dirty="0">
                <a:solidFill>
                  <a:srgbClr val="000000"/>
                </a:solidFill>
                <a:latin typeface="Montserrat" pitchFamily="2" charset="0"/>
                <a:cs typeface="Arial" panose="020B0604020202020204" pitchFamily="34" charset="0"/>
              </a:rPr>
              <a:t> 	2024 finns 7 sektioner och 2 sportansvariga, antalet	avgörs av styrelsen och kan variera.</a:t>
            </a:r>
          </a:p>
          <a:p>
            <a:pPr defTabSz="169714" eaLnBrk="0" fontAlgn="base" hangingPunct="0">
              <a:spcBef>
                <a:spcPct val="0"/>
              </a:spcBef>
              <a:spcAft>
                <a:spcPct val="0"/>
              </a:spcAft>
              <a:buFont typeface="Arial" pitchFamily="34" charset="0"/>
              <a:buChar char="•"/>
              <a:defRPr/>
            </a:pPr>
            <a:endParaRPr lang="sv-SE" sz="100" dirty="0">
              <a:solidFill>
                <a:srgbClr val="000000"/>
              </a:solidFill>
              <a:latin typeface="Montserrat" pitchFamily="2" charset="0"/>
              <a:cs typeface="Arial" panose="020B0604020202020204" pitchFamily="34" charset="0"/>
            </a:endParaRPr>
          </a:p>
        </p:txBody>
      </p:sp>
      <p:sp>
        <p:nvSpPr>
          <p:cNvPr id="30" name="Rubrik 1">
            <a:extLst>
              <a:ext uri="{FF2B5EF4-FFF2-40B4-BE49-F238E27FC236}">
                <a16:creationId xmlns:a16="http://schemas.microsoft.com/office/drawing/2014/main" id="{44C08676-D46C-4A95-83ED-C6BA2FC8B356}"/>
              </a:ext>
            </a:extLst>
          </p:cNvPr>
          <p:cNvSpPr txBox="1">
            <a:spLocks/>
          </p:cNvSpPr>
          <p:nvPr/>
        </p:nvSpPr>
        <p:spPr>
          <a:xfrm>
            <a:off x="2786513" y="1935226"/>
            <a:ext cx="1290078" cy="339494"/>
          </a:xfrm>
          <a:prstGeom prst="rect">
            <a:avLst/>
          </a:prstGeom>
          <a:ln w="19050">
            <a:solidFill>
              <a:schemeClr val="bg1">
                <a:lumMod val="75000"/>
              </a:schemeClr>
            </a:solidFill>
          </a:ln>
        </p:spPr>
        <p:txBody>
          <a:bodyPr vert="horz" lIns="86222" tIns="43111" rIns="86222" bIns="43111" rtlCol="0" anchor="ctr">
            <a:noAutofit/>
          </a:bodyPr>
          <a:lstStyle/>
          <a:p>
            <a:pPr algn="ctr" defTabSz="862149">
              <a:spcBef>
                <a:spcPct val="0"/>
              </a:spcBef>
              <a:defRPr/>
            </a:pPr>
            <a:r>
              <a:rPr lang="sv-SE" sz="1886" b="1">
                <a:solidFill>
                  <a:srgbClr val="FFFFFF">
                    <a:lumMod val="75000"/>
                  </a:srgbClr>
                </a:solidFill>
                <a:latin typeface="Montserrat" pitchFamily="2" charset="0"/>
                <a:cs typeface="Arial" panose="020B0604020202020204" pitchFamily="34" charset="0"/>
              </a:rPr>
              <a:t>Distrikt</a:t>
            </a:r>
          </a:p>
        </p:txBody>
      </p:sp>
      <p:sp>
        <p:nvSpPr>
          <p:cNvPr id="32" name="Höger 23">
            <a:extLst>
              <a:ext uri="{FF2B5EF4-FFF2-40B4-BE49-F238E27FC236}">
                <a16:creationId xmlns:a16="http://schemas.microsoft.com/office/drawing/2014/main" id="{5B82A661-BA6D-4D7B-B9D3-9B91D19FB020}"/>
              </a:ext>
            </a:extLst>
          </p:cNvPr>
          <p:cNvSpPr/>
          <p:nvPr/>
        </p:nvSpPr>
        <p:spPr>
          <a:xfrm>
            <a:off x="2243323" y="1867327"/>
            <a:ext cx="475292" cy="475292"/>
          </a:xfrm>
          <a:prstGeom prst="rightArrow">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2149" eaLnBrk="0" fontAlgn="base" hangingPunct="0">
              <a:spcBef>
                <a:spcPct val="0"/>
              </a:spcBef>
              <a:spcAft>
                <a:spcPct val="0"/>
              </a:spcAft>
              <a:defRPr/>
            </a:pPr>
            <a:endParaRPr lang="sv-SE" sz="1698">
              <a:solidFill>
                <a:srgbClr val="FFFFFF"/>
              </a:solidFill>
              <a:latin typeface="Arial"/>
            </a:endParaRPr>
          </a:p>
        </p:txBody>
      </p:sp>
      <p:sp>
        <p:nvSpPr>
          <p:cNvPr id="34" name="Höger 26">
            <a:extLst>
              <a:ext uri="{FF2B5EF4-FFF2-40B4-BE49-F238E27FC236}">
                <a16:creationId xmlns:a16="http://schemas.microsoft.com/office/drawing/2014/main" id="{9EE6C2A7-2F41-4BB3-B29D-1A385096596E}"/>
              </a:ext>
            </a:extLst>
          </p:cNvPr>
          <p:cNvSpPr/>
          <p:nvPr/>
        </p:nvSpPr>
        <p:spPr>
          <a:xfrm>
            <a:off x="4212390" y="1867327"/>
            <a:ext cx="475292" cy="475292"/>
          </a:xfrm>
          <a:prstGeom prst="rightArrow">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2149" eaLnBrk="0" fontAlgn="base" hangingPunct="0">
              <a:spcBef>
                <a:spcPct val="0"/>
              </a:spcBef>
              <a:spcAft>
                <a:spcPct val="0"/>
              </a:spcAft>
              <a:defRPr/>
            </a:pPr>
            <a:endParaRPr lang="sv-SE" sz="1698">
              <a:solidFill>
                <a:srgbClr val="FFFFFF"/>
              </a:solidFill>
              <a:latin typeface="Arial"/>
            </a:endParaRPr>
          </a:p>
        </p:txBody>
      </p:sp>
      <mc:AlternateContent xmlns:mc="http://schemas.openxmlformats.org/markup-compatibility/2006" xmlns:p14="http://schemas.microsoft.com/office/powerpoint/2010/main">
        <mc:Choice Requires="p14">
          <p:contentPart p14:bwMode="auto" r:id="rId2">
            <p14:nvContentPartPr>
              <p14:cNvPr id="6" name="Pennanteckning 5">
                <a:extLst>
                  <a:ext uri="{FF2B5EF4-FFF2-40B4-BE49-F238E27FC236}">
                    <a16:creationId xmlns:a16="http://schemas.microsoft.com/office/drawing/2014/main" id="{60DACE6A-D2B0-056D-D672-441ADE010BF6}"/>
                  </a:ext>
                </a:extLst>
              </p14:cNvPr>
              <p14:cNvContentPartPr/>
              <p14:nvPr/>
            </p14:nvContentPartPr>
            <p14:xfrm>
              <a:off x="388165" y="6276140"/>
              <a:ext cx="955074" cy="201167"/>
            </p14:xfrm>
          </p:contentPart>
        </mc:Choice>
        <mc:Fallback xmlns="">
          <p:pic>
            <p:nvPicPr>
              <p:cNvPr id="6" name="Pennanteckning 5">
                <a:extLst>
                  <a:ext uri="{FF2B5EF4-FFF2-40B4-BE49-F238E27FC236}">
                    <a16:creationId xmlns:a16="http://schemas.microsoft.com/office/drawing/2014/main" id="{60DACE6A-D2B0-056D-D672-441ADE010BF6}"/>
                  </a:ext>
                </a:extLst>
              </p:cNvPr>
              <p:cNvPicPr/>
              <p:nvPr/>
            </p:nvPicPr>
            <p:blipFill>
              <a:blip r:embed="rId3"/>
              <a:stretch>
                <a:fillRect/>
              </a:stretch>
            </p:blipFill>
            <p:spPr>
              <a:xfrm>
                <a:off x="325165" y="6213163"/>
                <a:ext cx="1080713" cy="326761"/>
              </a:xfrm>
              <a:prstGeom prst="rect">
                <a:avLst/>
              </a:prstGeom>
            </p:spPr>
          </p:pic>
        </mc:Fallback>
      </mc:AlternateContent>
      <p:pic>
        <p:nvPicPr>
          <p:cNvPr id="8" name="Bildobjekt 7">
            <a:extLst>
              <a:ext uri="{FF2B5EF4-FFF2-40B4-BE49-F238E27FC236}">
                <a16:creationId xmlns:a16="http://schemas.microsoft.com/office/drawing/2014/main" id="{CD204A2F-E6C6-5945-D896-DDDEA0E8D3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3" name="Bildobjekt 2" descr="En bild som visar text, clipart&#10;&#10;Automatiskt genererad beskrivning">
            <a:extLst>
              <a:ext uri="{FF2B5EF4-FFF2-40B4-BE49-F238E27FC236}">
                <a16:creationId xmlns:a16="http://schemas.microsoft.com/office/drawing/2014/main" id="{74276F14-2B55-E919-FD93-77ADDED343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6414489"/>
            <a:ext cx="1071902" cy="33014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 name="Freeform 557"/>
          <p:cNvSpPr/>
          <p:nvPr/>
        </p:nvSpPr>
        <p:spPr>
          <a:xfrm>
            <a:off x="667990" y="971550"/>
            <a:ext cx="7429500" cy="5143500"/>
          </a:xfrm>
          <a:custGeom>
            <a:avLst/>
            <a:gdLst/>
            <a:ahLst/>
            <a:cxnLst/>
            <a:rect l="0" t="0" r="0" b="0"/>
            <a:pathLst>
              <a:path w="9906000" h="6858000">
                <a:moveTo>
                  <a:pt x="0" y="6858000"/>
                </a:moveTo>
                <a:lnTo>
                  <a:pt x="9906000" y="6858000"/>
                </a:lnTo>
                <a:lnTo>
                  <a:pt x="9906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685810"/>
            <a:endParaRPr lang="sv-SE" sz="1350">
              <a:solidFill>
                <a:prstClr val="white"/>
              </a:solidFill>
              <a:latin typeface="Arial" panose="020B0604020202020204"/>
            </a:endParaRPr>
          </a:p>
        </p:txBody>
      </p:sp>
      <p:sp>
        <p:nvSpPr>
          <p:cNvPr id="558" name="Freeform 558"/>
          <p:cNvSpPr/>
          <p:nvPr/>
        </p:nvSpPr>
        <p:spPr>
          <a:xfrm>
            <a:off x="1101852" y="2066545"/>
            <a:ext cx="2189986" cy="866393"/>
          </a:xfrm>
          <a:custGeom>
            <a:avLst/>
            <a:gdLst/>
            <a:ahLst/>
            <a:cxnLst/>
            <a:rect l="0" t="0" r="0" b="0"/>
            <a:pathLst>
              <a:path w="2919982" h="1155191">
                <a:moveTo>
                  <a:pt x="118871" y="0"/>
                </a:moveTo>
                <a:lnTo>
                  <a:pt x="2919982" y="597408"/>
                </a:lnTo>
                <a:lnTo>
                  <a:pt x="2801110" y="1155191"/>
                </a:lnTo>
                <a:lnTo>
                  <a:pt x="0" y="560831"/>
                </a:lnTo>
                <a:close/>
                <a:moveTo>
                  <a:pt x="118871" y="0"/>
                </a:moveTo>
              </a:path>
            </a:pathLst>
          </a:custGeom>
          <a:solidFill>
            <a:srgbClr val="FFFF99">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685810"/>
            <a:endParaRPr lang="sv-SE" sz="1350">
              <a:solidFill>
                <a:prstClr val="white"/>
              </a:solidFill>
              <a:latin typeface="Arial" panose="020B0604020202020204"/>
            </a:endParaRPr>
          </a:p>
        </p:txBody>
      </p:sp>
      <p:sp>
        <p:nvSpPr>
          <p:cNvPr id="559" name="Freeform 559"/>
          <p:cNvSpPr/>
          <p:nvPr/>
        </p:nvSpPr>
        <p:spPr>
          <a:xfrm>
            <a:off x="3202687" y="2404873"/>
            <a:ext cx="258317" cy="528065"/>
          </a:xfrm>
          <a:custGeom>
            <a:avLst/>
            <a:gdLst/>
            <a:ahLst/>
            <a:cxnLst/>
            <a:rect l="0" t="0" r="0" b="0"/>
            <a:pathLst>
              <a:path w="344423" h="704087">
                <a:moveTo>
                  <a:pt x="118871" y="146304"/>
                </a:moveTo>
                <a:lnTo>
                  <a:pt x="344423" y="0"/>
                </a:lnTo>
                <a:lnTo>
                  <a:pt x="225550" y="557784"/>
                </a:lnTo>
                <a:lnTo>
                  <a:pt x="0" y="704087"/>
                </a:lnTo>
                <a:close/>
                <a:moveTo>
                  <a:pt x="118871" y="146304"/>
                </a:moveTo>
              </a:path>
            </a:pathLst>
          </a:custGeom>
          <a:solidFill>
            <a:srgbClr val="CDCD7B">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685810"/>
            <a:endParaRPr lang="sv-SE" sz="1350">
              <a:solidFill>
                <a:prstClr val="white"/>
              </a:solidFill>
              <a:latin typeface="Arial" panose="020B0604020202020204"/>
            </a:endParaRPr>
          </a:p>
        </p:txBody>
      </p:sp>
      <p:sp>
        <p:nvSpPr>
          <p:cNvPr id="560" name="Freeform 560"/>
          <p:cNvSpPr/>
          <p:nvPr/>
        </p:nvSpPr>
        <p:spPr>
          <a:xfrm>
            <a:off x="1191006" y="1956816"/>
            <a:ext cx="2269998" cy="557784"/>
          </a:xfrm>
          <a:custGeom>
            <a:avLst/>
            <a:gdLst/>
            <a:ahLst/>
            <a:cxnLst/>
            <a:rect l="0" t="0" r="0" b="0"/>
            <a:pathLst>
              <a:path w="3026664" h="743712">
                <a:moveTo>
                  <a:pt x="0" y="146304"/>
                </a:moveTo>
                <a:lnTo>
                  <a:pt x="225552" y="0"/>
                </a:lnTo>
                <a:lnTo>
                  <a:pt x="3026664" y="597408"/>
                </a:lnTo>
                <a:lnTo>
                  <a:pt x="2801111" y="743712"/>
                </a:lnTo>
                <a:close/>
                <a:moveTo>
                  <a:pt x="0" y="146304"/>
                </a:moveTo>
              </a:path>
            </a:pathLst>
          </a:custGeom>
          <a:solidFill>
            <a:srgbClr val="FFFFAD">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685810"/>
            <a:endParaRPr lang="sv-SE" sz="1350">
              <a:solidFill>
                <a:prstClr val="white"/>
              </a:solidFill>
              <a:latin typeface="Arial" panose="020B0604020202020204"/>
            </a:endParaRPr>
          </a:p>
        </p:txBody>
      </p:sp>
      <p:sp>
        <p:nvSpPr>
          <p:cNvPr id="561" name="Freeform 561"/>
          <p:cNvSpPr/>
          <p:nvPr/>
        </p:nvSpPr>
        <p:spPr>
          <a:xfrm>
            <a:off x="1101853" y="1956818"/>
            <a:ext cx="2359151" cy="976121"/>
          </a:xfrm>
          <a:custGeom>
            <a:avLst/>
            <a:gdLst/>
            <a:ahLst/>
            <a:cxnLst/>
            <a:rect l="0" t="0" r="0" b="0"/>
            <a:pathLst>
              <a:path w="3145535" h="1301495">
                <a:moveTo>
                  <a:pt x="118871" y="146304"/>
                </a:moveTo>
                <a:lnTo>
                  <a:pt x="344423" y="0"/>
                </a:lnTo>
                <a:lnTo>
                  <a:pt x="3145535" y="597408"/>
                </a:lnTo>
                <a:lnTo>
                  <a:pt x="3026663" y="1155192"/>
                </a:lnTo>
                <a:lnTo>
                  <a:pt x="2801110" y="1301495"/>
                </a:lnTo>
                <a:lnTo>
                  <a:pt x="0" y="707135"/>
                </a:lnTo>
                <a:lnTo>
                  <a:pt x="118871" y="146304"/>
                </a:lnTo>
                <a:close/>
                <a:moveTo>
                  <a:pt x="118871" y="146304"/>
                </a:moveTo>
                <a:moveTo>
                  <a:pt x="118871" y="146304"/>
                </a:moveTo>
                <a:lnTo>
                  <a:pt x="2919982" y="743712"/>
                </a:lnTo>
                <a:lnTo>
                  <a:pt x="3145535" y="597408"/>
                </a:lnTo>
                <a:moveTo>
                  <a:pt x="2919982" y="743712"/>
                </a:moveTo>
                <a:lnTo>
                  <a:pt x="2801110" y="1301495"/>
                </a:lnTo>
              </a:path>
            </a:pathLst>
          </a:custGeom>
          <a:noFill/>
          <a:ln w="12191" cap="flat" cmpd="sng">
            <a:solidFill>
              <a:srgbClr val="000000">
                <a:alpha val="100000"/>
              </a:srgbClr>
            </a:solidFill>
            <a:miter lim="101600"/>
          </a:ln>
        </p:spPr>
        <p:style>
          <a:lnRef idx="2">
            <a:schemeClr val="accent1">
              <a:shade val="50000"/>
            </a:schemeClr>
          </a:lnRef>
          <a:fillRef idx="1">
            <a:schemeClr val="accent1"/>
          </a:fillRef>
          <a:effectRef idx="0">
            <a:schemeClr val="accent1"/>
          </a:effectRef>
          <a:fontRef idx="minor">
            <a:schemeClr val="lt1"/>
          </a:fontRef>
        </p:style>
        <p:txBody>
          <a:bodyPr/>
          <a:lstStyle/>
          <a:p>
            <a:pPr defTabSz="685810"/>
            <a:endParaRPr lang="sv-SE" sz="1350">
              <a:solidFill>
                <a:prstClr val="white"/>
              </a:solidFill>
              <a:latin typeface="Arial" panose="020B0604020202020204"/>
            </a:endParaRPr>
          </a:p>
        </p:txBody>
      </p:sp>
      <p:sp>
        <p:nvSpPr>
          <p:cNvPr id="568" name="Freeform 568"/>
          <p:cNvSpPr/>
          <p:nvPr/>
        </p:nvSpPr>
        <p:spPr>
          <a:xfrm>
            <a:off x="1170432" y="3120392"/>
            <a:ext cx="2176271" cy="1072133"/>
          </a:xfrm>
          <a:custGeom>
            <a:avLst/>
            <a:gdLst/>
            <a:ahLst/>
            <a:cxnLst/>
            <a:rect l="0" t="0" r="0" b="0"/>
            <a:pathLst>
              <a:path w="2901695" h="1429511">
                <a:moveTo>
                  <a:pt x="176784" y="0"/>
                </a:moveTo>
                <a:lnTo>
                  <a:pt x="2901695" y="883919"/>
                </a:lnTo>
                <a:lnTo>
                  <a:pt x="2724911" y="1429511"/>
                </a:lnTo>
                <a:lnTo>
                  <a:pt x="0" y="542544"/>
                </a:lnTo>
                <a:close/>
                <a:moveTo>
                  <a:pt x="176784" y="0"/>
                </a:moveTo>
              </a:path>
            </a:pathLst>
          </a:custGeom>
          <a:solidFill>
            <a:srgbClr val="FFFF99">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685810"/>
            <a:endParaRPr lang="sv-SE" sz="1350">
              <a:solidFill>
                <a:prstClr val="white"/>
              </a:solidFill>
              <a:latin typeface="Arial" panose="020B0604020202020204"/>
            </a:endParaRPr>
          </a:p>
        </p:txBody>
      </p:sp>
      <p:sp>
        <p:nvSpPr>
          <p:cNvPr id="569" name="Freeform 569"/>
          <p:cNvSpPr/>
          <p:nvPr/>
        </p:nvSpPr>
        <p:spPr>
          <a:xfrm>
            <a:off x="3214116" y="3691891"/>
            <a:ext cx="313182" cy="500633"/>
          </a:xfrm>
          <a:custGeom>
            <a:avLst/>
            <a:gdLst/>
            <a:ahLst/>
            <a:cxnLst/>
            <a:rect l="0" t="0" r="0" b="0"/>
            <a:pathLst>
              <a:path w="417575" h="667511">
                <a:moveTo>
                  <a:pt x="176784" y="121920"/>
                </a:moveTo>
                <a:lnTo>
                  <a:pt x="417575" y="0"/>
                </a:lnTo>
                <a:lnTo>
                  <a:pt x="240791" y="542543"/>
                </a:lnTo>
                <a:lnTo>
                  <a:pt x="0" y="667511"/>
                </a:lnTo>
                <a:close/>
                <a:moveTo>
                  <a:pt x="176784" y="121920"/>
                </a:moveTo>
              </a:path>
            </a:pathLst>
          </a:custGeom>
          <a:solidFill>
            <a:srgbClr val="CDCD7B">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685810"/>
            <a:endParaRPr lang="sv-SE" sz="1350">
              <a:solidFill>
                <a:prstClr val="white"/>
              </a:solidFill>
              <a:latin typeface="Arial" panose="020B0604020202020204"/>
            </a:endParaRPr>
          </a:p>
        </p:txBody>
      </p:sp>
      <p:sp>
        <p:nvSpPr>
          <p:cNvPr id="570" name="Freeform 570"/>
          <p:cNvSpPr/>
          <p:nvPr/>
        </p:nvSpPr>
        <p:spPr>
          <a:xfrm>
            <a:off x="1303019" y="3028951"/>
            <a:ext cx="2224278" cy="754380"/>
          </a:xfrm>
          <a:custGeom>
            <a:avLst/>
            <a:gdLst/>
            <a:ahLst/>
            <a:cxnLst/>
            <a:rect l="0" t="0" r="0" b="0"/>
            <a:pathLst>
              <a:path w="2965704" h="1005839">
                <a:moveTo>
                  <a:pt x="0" y="121920"/>
                </a:moveTo>
                <a:lnTo>
                  <a:pt x="240791" y="0"/>
                </a:lnTo>
                <a:lnTo>
                  <a:pt x="2965704" y="883920"/>
                </a:lnTo>
                <a:lnTo>
                  <a:pt x="2724911" y="1005839"/>
                </a:lnTo>
                <a:close/>
                <a:moveTo>
                  <a:pt x="0" y="121920"/>
                </a:moveTo>
              </a:path>
            </a:pathLst>
          </a:custGeom>
          <a:solidFill>
            <a:srgbClr val="FFFFAD">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685810"/>
            <a:endParaRPr lang="sv-SE" sz="1350">
              <a:solidFill>
                <a:prstClr val="white"/>
              </a:solidFill>
              <a:latin typeface="Arial" panose="020B0604020202020204"/>
            </a:endParaRPr>
          </a:p>
        </p:txBody>
      </p:sp>
      <p:sp>
        <p:nvSpPr>
          <p:cNvPr id="571" name="Freeform 571"/>
          <p:cNvSpPr/>
          <p:nvPr/>
        </p:nvSpPr>
        <p:spPr>
          <a:xfrm>
            <a:off x="1170432" y="3028952"/>
            <a:ext cx="2356866" cy="1163573"/>
          </a:xfrm>
          <a:custGeom>
            <a:avLst/>
            <a:gdLst/>
            <a:ahLst/>
            <a:cxnLst/>
            <a:rect l="0" t="0" r="0" b="0"/>
            <a:pathLst>
              <a:path w="3142488" h="1551431">
                <a:moveTo>
                  <a:pt x="176784" y="121920"/>
                </a:moveTo>
                <a:lnTo>
                  <a:pt x="417575" y="0"/>
                </a:lnTo>
                <a:lnTo>
                  <a:pt x="3142488" y="883920"/>
                </a:lnTo>
                <a:lnTo>
                  <a:pt x="2965704" y="1426464"/>
                </a:lnTo>
                <a:lnTo>
                  <a:pt x="2724911" y="1551431"/>
                </a:lnTo>
                <a:lnTo>
                  <a:pt x="0" y="664464"/>
                </a:lnTo>
                <a:lnTo>
                  <a:pt x="176784" y="121920"/>
                </a:lnTo>
                <a:close/>
                <a:moveTo>
                  <a:pt x="176784" y="121920"/>
                </a:moveTo>
                <a:moveTo>
                  <a:pt x="176784" y="121920"/>
                </a:moveTo>
                <a:lnTo>
                  <a:pt x="2901695" y="1005839"/>
                </a:lnTo>
                <a:lnTo>
                  <a:pt x="3142488" y="883920"/>
                </a:lnTo>
                <a:moveTo>
                  <a:pt x="2901695" y="1005839"/>
                </a:moveTo>
                <a:lnTo>
                  <a:pt x="2724911" y="1551431"/>
                </a:lnTo>
              </a:path>
            </a:pathLst>
          </a:custGeom>
          <a:noFill/>
          <a:ln w="12191" cap="flat" cmpd="sng">
            <a:solidFill>
              <a:srgbClr val="000000">
                <a:alpha val="100000"/>
              </a:srgbClr>
            </a:solidFill>
            <a:miter lim="101600"/>
          </a:ln>
        </p:spPr>
        <p:style>
          <a:lnRef idx="2">
            <a:schemeClr val="accent1">
              <a:shade val="50000"/>
            </a:schemeClr>
          </a:lnRef>
          <a:fillRef idx="1">
            <a:schemeClr val="accent1"/>
          </a:fillRef>
          <a:effectRef idx="0">
            <a:schemeClr val="accent1"/>
          </a:effectRef>
          <a:fontRef idx="minor">
            <a:schemeClr val="lt1"/>
          </a:fontRef>
        </p:style>
        <p:txBody>
          <a:bodyPr/>
          <a:lstStyle/>
          <a:p>
            <a:pPr defTabSz="685810"/>
            <a:endParaRPr lang="sv-SE" sz="1350">
              <a:solidFill>
                <a:prstClr val="white"/>
              </a:solidFill>
              <a:latin typeface="Arial" panose="020B0604020202020204"/>
            </a:endParaRPr>
          </a:p>
        </p:txBody>
      </p:sp>
      <p:sp>
        <p:nvSpPr>
          <p:cNvPr id="574" name="Freeform 574"/>
          <p:cNvSpPr/>
          <p:nvPr/>
        </p:nvSpPr>
        <p:spPr>
          <a:xfrm>
            <a:off x="4473703" y="4798316"/>
            <a:ext cx="2189987" cy="784097"/>
          </a:xfrm>
          <a:custGeom>
            <a:avLst/>
            <a:gdLst/>
            <a:ahLst/>
            <a:cxnLst/>
            <a:rect l="0" t="0" r="0" b="0"/>
            <a:pathLst>
              <a:path w="2919983" h="1045463">
                <a:moveTo>
                  <a:pt x="97535" y="0"/>
                </a:moveTo>
                <a:lnTo>
                  <a:pt x="2919983" y="481583"/>
                </a:lnTo>
                <a:lnTo>
                  <a:pt x="2825495" y="1045463"/>
                </a:lnTo>
                <a:lnTo>
                  <a:pt x="0" y="563880"/>
                </a:lnTo>
                <a:close/>
                <a:moveTo>
                  <a:pt x="97535" y="0"/>
                </a:moveTo>
              </a:path>
            </a:pathLst>
          </a:custGeom>
          <a:solidFill>
            <a:srgbClr val="FFFF99">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685810"/>
            <a:endParaRPr lang="sv-SE" sz="1350">
              <a:solidFill>
                <a:prstClr val="white"/>
              </a:solidFill>
              <a:latin typeface="Arial" panose="020B0604020202020204"/>
            </a:endParaRPr>
          </a:p>
        </p:txBody>
      </p:sp>
      <p:sp>
        <p:nvSpPr>
          <p:cNvPr id="575" name="Freeform 575"/>
          <p:cNvSpPr/>
          <p:nvPr/>
        </p:nvSpPr>
        <p:spPr>
          <a:xfrm>
            <a:off x="6592823" y="5042918"/>
            <a:ext cx="235458" cy="539495"/>
          </a:xfrm>
          <a:custGeom>
            <a:avLst/>
            <a:gdLst/>
            <a:ahLst/>
            <a:cxnLst/>
            <a:rect l="0" t="0" r="0" b="0"/>
            <a:pathLst>
              <a:path w="313944" h="719327">
                <a:moveTo>
                  <a:pt x="94488" y="155447"/>
                </a:moveTo>
                <a:lnTo>
                  <a:pt x="313944" y="0"/>
                </a:lnTo>
                <a:lnTo>
                  <a:pt x="219456" y="563878"/>
                </a:lnTo>
                <a:lnTo>
                  <a:pt x="0" y="719327"/>
                </a:lnTo>
                <a:close/>
                <a:moveTo>
                  <a:pt x="94488" y="155447"/>
                </a:moveTo>
              </a:path>
            </a:pathLst>
          </a:custGeom>
          <a:solidFill>
            <a:srgbClr val="CDCD7B">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685810"/>
            <a:endParaRPr lang="sv-SE" sz="1350">
              <a:solidFill>
                <a:prstClr val="white"/>
              </a:solidFill>
              <a:latin typeface="Arial" panose="020B0604020202020204"/>
            </a:endParaRPr>
          </a:p>
        </p:txBody>
      </p:sp>
      <p:sp>
        <p:nvSpPr>
          <p:cNvPr id="576" name="Freeform 576"/>
          <p:cNvSpPr/>
          <p:nvPr/>
        </p:nvSpPr>
        <p:spPr>
          <a:xfrm>
            <a:off x="4546854" y="4681729"/>
            <a:ext cx="2281428" cy="477772"/>
          </a:xfrm>
          <a:custGeom>
            <a:avLst/>
            <a:gdLst/>
            <a:ahLst/>
            <a:cxnLst/>
            <a:rect l="0" t="0" r="0" b="0"/>
            <a:pathLst>
              <a:path w="3041904" h="637030">
                <a:moveTo>
                  <a:pt x="0" y="155447"/>
                </a:moveTo>
                <a:lnTo>
                  <a:pt x="219456" y="0"/>
                </a:lnTo>
                <a:lnTo>
                  <a:pt x="3041904" y="481583"/>
                </a:lnTo>
                <a:lnTo>
                  <a:pt x="2822448" y="637030"/>
                </a:lnTo>
                <a:close/>
                <a:moveTo>
                  <a:pt x="0" y="155447"/>
                </a:moveTo>
              </a:path>
            </a:pathLst>
          </a:custGeom>
          <a:solidFill>
            <a:srgbClr val="FFFFAD">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685810"/>
            <a:endParaRPr lang="sv-SE" sz="1350">
              <a:solidFill>
                <a:prstClr val="white"/>
              </a:solidFill>
              <a:latin typeface="Arial" panose="020B0604020202020204"/>
            </a:endParaRPr>
          </a:p>
        </p:txBody>
      </p:sp>
      <p:sp>
        <p:nvSpPr>
          <p:cNvPr id="577" name="Freeform 577"/>
          <p:cNvSpPr/>
          <p:nvPr/>
        </p:nvSpPr>
        <p:spPr>
          <a:xfrm>
            <a:off x="4473703" y="4681728"/>
            <a:ext cx="2354579" cy="900683"/>
          </a:xfrm>
          <a:custGeom>
            <a:avLst/>
            <a:gdLst/>
            <a:ahLst/>
            <a:cxnLst/>
            <a:rect l="0" t="0" r="0" b="0"/>
            <a:pathLst>
              <a:path w="3139439" h="1200910">
                <a:moveTo>
                  <a:pt x="97535" y="155447"/>
                </a:moveTo>
                <a:lnTo>
                  <a:pt x="316991" y="0"/>
                </a:lnTo>
                <a:lnTo>
                  <a:pt x="3139439" y="481583"/>
                </a:lnTo>
                <a:lnTo>
                  <a:pt x="3044951" y="1045463"/>
                </a:lnTo>
                <a:lnTo>
                  <a:pt x="2825495" y="1200910"/>
                </a:lnTo>
                <a:lnTo>
                  <a:pt x="0" y="719327"/>
                </a:lnTo>
                <a:lnTo>
                  <a:pt x="97535" y="155447"/>
                </a:lnTo>
                <a:close/>
                <a:moveTo>
                  <a:pt x="97535" y="155447"/>
                </a:moveTo>
                <a:moveTo>
                  <a:pt x="97535" y="155447"/>
                </a:moveTo>
                <a:lnTo>
                  <a:pt x="2919983" y="637030"/>
                </a:lnTo>
                <a:lnTo>
                  <a:pt x="3139439" y="481583"/>
                </a:lnTo>
                <a:moveTo>
                  <a:pt x="2919983" y="637030"/>
                </a:moveTo>
                <a:lnTo>
                  <a:pt x="2825495" y="1200910"/>
                </a:lnTo>
              </a:path>
            </a:pathLst>
          </a:custGeom>
          <a:noFill/>
          <a:ln w="12191" cap="flat" cmpd="sng">
            <a:solidFill>
              <a:srgbClr val="000000">
                <a:alpha val="100000"/>
              </a:srgbClr>
            </a:solidFill>
            <a:miter lim="101600"/>
          </a:ln>
        </p:spPr>
        <p:style>
          <a:lnRef idx="2">
            <a:schemeClr val="accent1">
              <a:shade val="50000"/>
            </a:schemeClr>
          </a:lnRef>
          <a:fillRef idx="1">
            <a:schemeClr val="accent1"/>
          </a:fillRef>
          <a:effectRef idx="0">
            <a:schemeClr val="accent1"/>
          </a:effectRef>
          <a:fontRef idx="minor">
            <a:schemeClr val="lt1"/>
          </a:fontRef>
        </p:style>
        <p:txBody>
          <a:bodyPr/>
          <a:lstStyle/>
          <a:p>
            <a:pPr defTabSz="685810"/>
            <a:endParaRPr lang="sv-SE" sz="1350">
              <a:solidFill>
                <a:prstClr val="white"/>
              </a:solidFill>
              <a:latin typeface="Arial" panose="020B0604020202020204"/>
            </a:endParaRPr>
          </a:p>
        </p:txBody>
      </p:sp>
      <p:sp>
        <p:nvSpPr>
          <p:cNvPr id="579" name="Freeform 579"/>
          <p:cNvSpPr/>
          <p:nvPr/>
        </p:nvSpPr>
        <p:spPr>
          <a:xfrm>
            <a:off x="5093209" y="3712466"/>
            <a:ext cx="2189987" cy="859535"/>
          </a:xfrm>
          <a:custGeom>
            <a:avLst/>
            <a:gdLst/>
            <a:ahLst/>
            <a:cxnLst/>
            <a:rect l="0" t="0" r="0" b="0"/>
            <a:pathLst>
              <a:path w="2919983" h="1146047">
                <a:moveTo>
                  <a:pt x="0" y="585216"/>
                </a:moveTo>
                <a:lnTo>
                  <a:pt x="2804160" y="0"/>
                </a:lnTo>
                <a:lnTo>
                  <a:pt x="2919983" y="560833"/>
                </a:lnTo>
                <a:lnTo>
                  <a:pt x="115823" y="1146047"/>
                </a:lnTo>
                <a:close/>
                <a:moveTo>
                  <a:pt x="0" y="585216"/>
                </a:moveTo>
              </a:path>
            </a:pathLst>
          </a:custGeom>
          <a:solidFill>
            <a:srgbClr val="FFFF99">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685810"/>
            <a:endParaRPr lang="sv-SE" sz="1350">
              <a:solidFill>
                <a:prstClr val="white"/>
              </a:solidFill>
              <a:latin typeface="Arial" panose="020B0604020202020204"/>
            </a:endParaRPr>
          </a:p>
        </p:txBody>
      </p:sp>
      <p:sp>
        <p:nvSpPr>
          <p:cNvPr id="580" name="Freeform 580"/>
          <p:cNvSpPr/>
          <p:nvPr/>
        </p:nvSpPr>
        <p:spPr>
          <a:xfrm>
            <a:off x="7196330" y="3543302"/>
            <a:ext cx="196595" cy="589787"/>
          </a:xfrm>
          <a:custGeom>
            <a:avLst/>
            <a:gdLst/>
            <a:ahLst/>
            <a:cxnLst/>
            <a:rect l="0" t="0" r="0" b="0"/>
            <a:pathLst>
              <a:path w="262127" h="786383">
                <a:moveTo>
                  <a:pt x="0" y="225552"/>
                </a:moveTo>
                <a:lnTo>
                  <a:pt x="146304" y="0"/>
                </a:lnTo>
                <a:lnTo>
                  <a:pt x="262127" y="560831"/>
                </a:lnTo>
                <a:lnTo>
                  <a:pt x="115823" y="786383"/>
                </a:lnTo>
                <a:close/>
                <a:moveTo>
                  <a:pt x="0" y="225552"/>
                </a:moveTo>
              </a:path>
            </a:pathLst>
          </a:custGeom>
          <a:solidFill>
            <a:srgbClr val="CDCD7B">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685810"/>
            <a:endParaRPr lang="sv-SE" sz="1350">
              <a:solidFill>
                <a:prstClr val="white"/>
              </a:solidFill>
              <a:latin typeface="Arial" panose="020B0604020202020204"/>
            </a:endParaRPr>
          </a:p>
        </p:txBody>
      </p:sp>
      <p:sp>
        <p:nvSpPr>
          <p:cNvPr id="581" name="Freeform 581"/>
          <p:cNvSpPr/>
          <p:nvPr/>
        </p:nvSpPr>
        <p:spPr>
          <a:xfrm>
            <a:off x="5093208" y="3543300"/>
            <a:ext cx="2212848" cy="608076"/>
          </a:xfrm>
          <a:custGeom>
            <a:avLst/>
            <a:gdLst/>
            <a:ahLst/>
            <a:cxnLst/>
            <a:rect l="0" t="0" r="0" b="0"/>
            <a:pathLst>
              <a:path w="2950464" h="810768">
                <a:moveTo>
                  <a:pt x="0" y="810768"/>
                </a:moveTo>
                <a:lnTo>
                  <a:pt x="146304" y="585216"/>
                </a:lnTo>
                <a:lnTo>
                  <a:pt x="2950464" y="0"/>
                </a:lnTo>
                <a:lnTo>
                  <a:pt x="2804160" y="225552"/>
                </a:lnTo>
                <a:close/>
                <a:moveTo>
                  <a:pt x="0" y="810768"/>
                </a:moveTo>
              </a:path>
            </a:pathLst>
          </a:custGeom>
          <a:solidFill>
            <a:srgbClr val="FFFFAD">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685810"/>
            <a:endParaRPr lang="sv-SE" sz="1350">
              <a:solidFill>
                <a:prstClr val="white"/>
              </a:solidFill>
              <a:latin typeface="Arial" panose="020B0604020202020204"/>
            </a:endParaRPr>
          </a:p>
        </p:txBody>
      </p:sp>
      <p:sp>
        <p:nvSpPr>
          <p:cNvPr id="582" name="Freeform 582"/>
          <p:cNvSpPr/>
          <p:nvPr/>
        </p:nvSpPr>
        <p:spPr>
          <a:xfrm>
            <a:off x="5093208" y="3543301"/>
            <a:ext cx="2299716" cy="1028699"/>
          </a:xfrm>
          <a:custGeom>
            <a:avLst/>
            <a:gdLst/>
            <a:ahLst/>
            <a:cxnLst/>
            <a:rect l="0" t="0" r="0" b="0"/>
            <a:pathLst>
              <a:path w="3066288" h="1371599">
                <a:moveTo>
                  <a:pt x="0" y="810768"/>
                </a:moveTo>
                <a:lnTo>
                  <a:pt x="146304" y="585216"/>
                </a:lnTo>
                <a:lnTo>
                  <a:pt x="2950464" y="0"/>
                </a:lnTo>
                <a:lnTo>
                  <a:pt x="3066288" y="560832"/>
                </a:lnTo>
                <a:lnTo>
                  <a:pt x="2919983" y="786385"/>
                </a:lnTo>
                <a:lnTo>
                  <a:pt x="115823" y="1371599"/>
                </a:lnTo>
                <a:lnTo>
                  <a:pt x="0" y="810768"/>
                </a:lnTo>
                <a:close/>
                <a:moveTo>
                  <a:pt x="0" y="810768"/>
                </a:moveTo>
                <a:moveTo>
                  <a:pt x="0" y="810768"/>
                </a:moveTo>
                <a:lnTo>
                  <a:pt x="2804160" y="225552"/>
                </a:lnTo>
                <a:lnTo>
                  <a:pt x="2950464" y="0"/>
                </a:lnTo>
                <a:moveTo>
                  <a:pt x="2804160" y="225552"/>
                </a:moveTo>
                <a:lnTo>
                  <a:pt x="2919983" y="786385"/>
                </a:lnTo>
              </a:path>
            </a:pathLst>
          </a:custGeom>
          <a:noFill/>
          <a:ln w="12191" cap="flat" cmpd="sng">
            <a:solidFill>
              <a:srgbClr val="000000">
                <a:alpha val="100000"/>
              </a:srgbClr>
            </a:solidFill>
            <a:miter lim="101600"/>
          </a:ln>
        </p:spPr>
        <p:style>
          <a:lnRef idx="2">
            <a:schemeClr val="accent1">
              <a:shade val="50000"/>
            </a:schemeClr>
          </a:lnRef>
          <a:fillRef idx="1">
            <a:schemeClr val="accent1"/>
          </a:fillRef>
          <a:effectRef idx="0">
            <a:schemeClr val="accent1"/>
          </a:effectRef>
          <a:fontRef idx="minor">
            <a:schemeClr val="lt1"/>
          </a:fontRef>
        </p:style>
        <p:txBody>
          <a:bodyPr/>
          <a:lstStyle/>
          <a:p>
            <a:pPr defTabSz="685810"/>
            <a:endParaRPr lang="sv-SE" sz="1350">
              <a:solidFill>
                <a:prstClr val="white"/>
              </a:solidFill>
              <a:latin typeface="Arial" panose="020B0604020202020204"/>
            </a:endParaRPr>
          </a:p>
        </p:txBody>
      </p:sp>
      <p:sp>
        <p:nvSpPr>
          <p:cNvPr id="584" name="Freeform 584"/>
          <p:cNvSpPr/>
          <p:nvPr/>
        </p:nvSpPr>
        <p:spPr>
          <a:xfrm>
            <a:off x="1671066" y="4446271"/>
            <a:ext cx="2306574" cy="882395"/>
          </a:xfrm>
          <a:custGeom>
            <a:avLst/>
            <a:gdLst/>
            <a:ahLst/>
            <a:cxnLst/>
            <a:rect l="0" t="0" r="0" b="0"/>
            <a:pathLst>
              <a:path w="3075432" h="1176526">
                <a:moveTo>
                  <a:pt x="0" y="615695"/>
                </a:moveTo>
                <a:lnTo>
                  <a:pt x="2959607" y="0"/>
                </a:lnTo>
                <a:lnTo>
                  <a:pt x="3075432" y="560831"/>
                </a:lnTo>
                <a:lnTo>
                  <a:pt x="115823" y="1176526"/>
                </a:lnTo>
                <a:close/>
                <a:moveTo>
                  <a:pt x="0" y="615695"/>
                </a:moveTo>
              </a:path>
            </a:pathLst>
          </a:custGeom>
          <a:solidFill>
            <a:srgbClr val="FFFF99">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685810"/>
            <a:endParaRPr lang="sv-SE" sz="1350">
              <a:solidFill>
                <a:prstClr val="white"/>
              </a:solidFill>
              <a:latin typeface="Arial" panose="020B0604020202020204"/>
            </a:endParaRPr>
          </a:p>
        </p:txBody>
      </p:sp>
      <p:sp>
        <p:nvSpPr>
          <p:cNvPr id="585" name="Freeform 585"/>
          <p:cNvSpPr/>
          <p:nvPr/>
        </p:nvSpPr>
        <p:spPr>
          <a:xfrm>
            <a:off x="3890773" y="4277109"/>
            <a:ext cx="198881" cy="589787"/>
          </a:xfrm>
          <a:custGeom>
            <a:avLst/>
            <a:gdLst/>
            <a:ahLst/>
            <a:cxnLst/>
            <a:rect l="0" t="0" r="0" b="0"/>
            <a:pathLst>
              <a:path w="265175" h="786383">
                <a:moveTo>
                  <a:pt x="0" y="225552"/>
                </a:moveTo>
                <a:lnTo>
                  <a:pt x="146304" y="0"/>
                </a:lnTo>
                <a:lnTo>
                  <a:pt x="265175" y="560831"/>
                </a:lnTo>
                <a:lnTo>
                  <a:pt x="115823" y="786383"/>
                </a:lnTo>
                <a:close/>
                <a:moveTo>
                  <a:pt x="0" y="225552"/>
                </a:moveTo>
              </a:path>
            </a:pathLst>
          </a:custGeom>
          <a:solidFill>
            <a:srgbClr val="CDCD7B">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685810"/>
            <a:endParaRPr lang="sv-SE" sz="1350">
              <a:solidFill>
                <a:prstClr val="white"/>
              </a:solidFill>
              <a:latin typeface="Arial" panose="020B0604020202020204"/>
            </a:endParaRPr>
          </a:p>
        </p:txBody>
      </p:sp>
      <p:sp>
        <p:nvSpPr>
          <p:cNvPr id="586" name="Freeform 586"/>
          <p:cNvSpPr/>
          <p:nvPr/>
        </p:nvSpPr>
        <p:spPr>
          <a:xfrm>
            <a:off x="1671067" y="4277108"/>
            <a:ext cx="2329433" cy="630935"/>
          </a:xfrm>
          <a:custGeom>
            <a:avLst/>
            <a:gdLst/>
            <a:ahLst/>
            <a:cxnLst/>
            <a:rect l="0" t="0" r="0" b="0"/>
            <a:pathLst>
              <a:path w="3105911" h="841247">
                <a:moveTo>
                  <a:pt x="0" y="841247"/>
                </a:moveTo>
                <a:lnTo>
                  <a:pt x="149352" y="615695"/>
                </a:lnTo>
                <a:lnTo>
                  <a:pt x="3105911" y="0"/>
                </a:lnTo>
                <a:lnTo>
                  <a:pt x="2959607" y="225552"/>
                </a:lnTo>
                <a:close/>
                <a:moveTo>
                  <a:pt x="0" y="841247"/>
                </a:moveTo>
              </a:path>
            </a:pathLst>
          </a:custGeom>
          <a:solidFill>
            <a:srgbClr val="FFFFAD">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685810"/>
            <a:endParaRPr lang="sv-SE" sz="1350">
              <a:solidFill>
                <a:prstClr val="white"/>
              </a:solidFill>
              <a:latin typeface="Arial" panose="020B0604020202020204"/>
            </a:endParaRPr>
          </a:p>
        </p:txBody>
      </p:sp>
      <p:sp>
        <p:nvSpPr>
          <p:cNvPr id="587" name="Freeform 587"/>
          <p:cNvSpPr/>
          <p:nvPr/>
        </p:nvSpPr>
        <p:spPr>
          <a:xfrm>
            <a:off x="1671067" y="4277107"/>
            <a:ext cx="2418588" cy="1051559"/>
          </a:xfrm>
          <a:custGeom>
            <a:avLst/>
            <a:gdLst/>
            <a:ahLst/>
            <a:cxnLst/>
            <a:rect l="0" t="0" r="0" b="0"/>
            <a:pathLst>
              <a:path w="3224783" h="1402078">
                <a:moveTo>
                  <a:pt x="0" y="841247"/>
                </a:moveTo>
                <a:lnTo>
                  <a:pt x="149352" y="615695"/>
                </a:lnTo>
                <a:lnTo>
                  <a:pt x="3105911" y="0"/>
                </a:lnTo>
                <a:lnTo>
                  <a:pt x="3224783" y="560832"/>
                </a:lnTo>
                <a:lnTo>
                  <a:pt x="3075432" y="786383"/>
                </a:lnTo>
                <a:lnTo>
                  <a:pt x="115823" y="1402078"/>
                </a:lnTo>
                <a:lnTo>
                  <a:pt x="0" y="841247"/>
                </a:lnTo>
                <a:close/>
                <a:moveTo>
                  <a:pt x="0" y="841247"/>
                </a:moveTo>
                <a:moveTo>
                  <a:pt x="0" y="841247"/>
                </a:moveTo>
                <a:lnTo>
                  <a:pt x="2959607" y="225552"/>
                </a:lnTo>
                <a:lnTo>
                  <a:pt x="3105911" y="0"/>
                </a:lnTo>
                <a:moveTo>
                  <a:pt x="2959607" y="225552"/>
                </a:moveTo>
                <a:lnTo>
                  <a:pt x="3075432" y="786383"/>
                </a:lnTo>
              </a:path>
            </a:pathLst>
          </a:custGeom>
          <a:noFill/>
          <a:ln w="12191" cap="flat" cmpd="sng">
            <a:solidFill>
              <a:srgbClr val="000000">
                <a:alpha val="100000"/>
              </a:srgbClr>
            </a:solidFill>
            <a:miter lim="101600"/>
          </a:ln>
        </p:spPr>
        <p:style>
          <a:lnRef idx="2">
            <a:schemeClr val="accent1">
              <a:shade val="50000"/>
            </a:schemeClr>
          </a:lnRef>
          <a:fillRef idx="1">
            <a:schemeClr val="accent1"/>
          </a:fillRef>
          <a:effectRef idx="0">
            <a:schemeClr val="accent1"/>
          </a:effectRef>
          <a:fontRef idx="minor">
            <a:schemeClr val="lt1"/>
          </a:fontRef>
        </p:style>
        <p:txBody>
          <a:bodyPr/>
          <a:lstStyle/>
          <a:p>
            <a:pPr defTabSz="685810"/>
            <a:endParaRPr lang="sv-SE" sz="1350">
              <a:solidFill>
                <a:prstClr val="white"/>
              </a:solidFill>
              <a:latin typeface="Arial" panose="020B0604020202020204"/>
            </a:endParaRPr>
          </a:p>
        </p:txBody>
      </p:sp>
      <p:sp>
        <p:nvSpPr>
          <p:cNvPr id="590" name="Freeform 590"/>
          <p:cNvSpPr/>
          <p:nvPr/>
        </p:nvSpPr>
        <p:spPr>
          <a:xfrm>
            <a:off x="5788153" y="2036828"/>
            <a:ext cx="2146553" cy="1223009"/>
          </a:xfrm>
          <a:custGeom>
            <a:avLst/>
            <a:gdLst/>
            <a:ahLst/>
            <a:cxnLst/>
            <a:rect l="0" t="0" r="0" b="0"/>
            <a:pathLst>
              <a:path w="2862071" h="1630679">
                <a:moveTo>
                  <a:pt x="222504" y="0"/>
                </a:moveTo>
                <a:lnTo>
                  <a:pt x="2862071" y="1103375"/>
                </a:lnTo>
                <a:lnTo>
                  <a:pt x="2642615" y="1630679"/>
                </a:lnTo>
                <a:lnTo>
                  <a:pt x="0" y="527304"/>
                </a:lnTo>
                <a:close/>
                <a:moveTo>
                  <a:pt x="222504" y="0"/>
                </a:moveTo>
              </a:path>
            </a:pathLst>
          </a:custGeom>
          <a:solidFill>
            <a:srgbClr val="FFFF99">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685810"/>
            <a:endParaRPr lang="sv-SE" sz="1350">
              <a:solidFill>
                <a:prstClr val="white"/>
              </a:solidFill>
              <a:latin typeface="Arial" panose="020B0604020202020204"/>
            </a:endParaRPr>
          </a:p>
        </p:txBody>
      </p:sp>
      <p:sp>
        <p:nvSpPr>
          <p:cNvPr id="591" name="Freeform 591"/>
          <p:cNvSpPr/>
          <p:nvPr/>
        </p:nvSpPr>
        <p:spPr>
          <a:xfrm>
            <a:off x="7770113" y="2788921"/>
            <a:ext cx="352044" cy="470916"/>
          </a:xfrm>
          <a:custGeom>
            <a:avLst/>
            <a:gdLst/>
            <a:ahLst/>
            <a:cxnLst/>
            <a:rect l="0" t="0" r="0" b="0"/>
            <a:pathLst>
              <a:path w="469392" h="627888">
                <a:moveTo>
                  <a:pt x="219456" y="100584"/>
                </a:moveTo>
                <a:lnTo>
                  <a:pt x="469392" y="0"/>
                </a:lnTo>
                <a:lnTo>
                  <a:pt x="249936" y="527303"/>
                </a:lnTo>
                <a:lnTo>
                  <a:pt x="0" y="627888"/>
                </a:lnTo>
                <a:close/>
                <a:moveTo>
                  <a:pt x="219456" y="100584"/>
                </a:moveTo>
              </a:path>
            </a:pathLst>
          </a:custGeom>
          <a:solidFill>
            <a:srgbClr val="CDCD7B">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685810"/>
            <a:endParaRPr lang="sv-SE" sz="1350">
              <a:solidFill>
                <a:prstClr val="white"/>
              </a:solidFill>
              <a:latin typeface="Arial" panose="020B0604020202020204"/>
            </a:endParaRPr>
          </a:p>
        </p:txBody>
      </p:sp>
      <p:sp>
        <p:nvSpPr>
          <p:cNvPr id="592" name="Freeform 592"/>
          <p:cNvSpPr/>
          <p:nvPr/>
        </p:nvSpPr>
        <p:spPr>
          <a:xfrm>
            <a:off x="5955030" y="1959102"/>
            <a:ext cx="2167128" cy="905255"/>
          </a:xfrm>
          <a:custGeom>
            <a:avLst/>
            <a:gdLst/>
            <a:ahLst/>
            <a:cxnLst/>
            <a:rect l="0" t="0" r="0" b="0"/>
            <a:pathLst>
              <a:path w="2889504" h="1207006">
                <a:moveTo>
                  <a:pt x="0" y="103631"/>
                </a:moveTo>
                <a:lnTo>
                  <a:pt x="246888" y="0"/>
                </a:lnTo>
                <a:lnTo>
                  <a:pt x="2889504" y="1106422"/>
                </a:lnTo>
                <a:lnTo>
                  <a:pt x="2639567" y="1207006"/>
                </a:lnTo>
                <a:close/>
                <a:moveTo>
                  <a:pt x="0" y="103631"/>
                </a:moveTo>
              </a:path>
            </a:pathLst>
          </a:custGeom>
          <a:solidFill>
            <a:srgbClr val="FFFFAD">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685810"/>
            <a:endParaRPr lang="sv-SE" sz="1350">
              <a:solidFill>
                <a:prstClr val="white"/>
              </a:solidFill>
              <a:latin typeface="Arial" panose="020B0604020202020204"/>
            </a:endParaRPr>
          </a:p>
        </p:txBody>
      </p:sp>
      <p:sp>
        <p:nvSpPr>
          <p:cNvPr id="593" name="Freeform 593"/>
          <p:cNvSpPr/>
          <p:nvPr/>
        </p:nvSpPr>
        <p:spPr>
          <a:xfrm>
            <a:off x="5788152" y="1959102"/>
            <a:ext cx="2334006" cy="1300733"/>
          </a:xfrm>
          <a:custGeom>
            <a:avLst/>
            <a:gdLst/>
            <a:ahLst/>
            <a:cxnLst/>
            <a:rect l="0" t="0" r="0" b="0"/>
            <a:pathLst>
              <a:path w="3112008" h="1734310">
                <a:moveTo>
                  <a:pt x="222504" y="103631"/>
                </a:moveTo>
                <a:lnTo>
                  <a:pt x="469392" y="0"/>
                </a:lnTo>
                <a:lnTo>
                  <a:pt x="3112008" y="1106422"/>
                </a:lnTo>
                <a:lnTo>
                  <a:pt x="2892552" y="1633727"/>
                </a:lnTo>
                <a:lnTo>
                  <a:pt x="2642615" y="1734310"/>
                </a:lnTo>
                <a:lnTo>
                  <a:pt x="0" y="630935"/>
                </a:lnTo>
                <a:lnTo>
                  <a:pt x="222504" y="103631"/>
                </a:lnTo>
                <a:close/>
                <a:moveTo>
                  <a:pt x="222504" y="103631"/>
                </a:moveTo>
                <a:moveTo>
                  <a:pt x="222504" y="103631"/>
                </a:moveTo>
                <a:lnTo>
                  <a:pt x="2862071" y="1207006"/>
                </a:lnTo>
                <a:lnTo>
                  <a:pt x="3112008" y="1106422"/>
                </a:lnTo>
                <a:moveTo>
                  <a:pt x="2862071" y="1207006"/>
                </a:moveTo>
                <a:lnTo>
                  <a:pt x="2642615" y="1734310"/>
                </a:lnTo>
              </a:path>
            </a:pathLst>
          </a:custGeom>
          <a:noFill/>
          <a:ln w="12191" cap="flat" cmpd="sng">
            <a:solidFill>
              <a:srgbClr val="000000">
                <a:alpha val="100000"/>
              </a:srgbClr>
            </a:solidFill>
            <a:miter lim="101600"/>
          </a:ln>
        </p:spPr>
        <p:style>
          <a:lnRef idx="2">
            <a:schemeClr val="accent1">
              <a:shade val="50000"/>
            </a:schemeClr>
          </a:lnRef>
          <a:fillRef idx="1">
            <a:schemeClr val="accent1"/>
          </a:fillRef>
          <a:effectRef idx="0">
            <a:schemeClr val="accent1"/>
          </a:effectRef>
          <a:fontRef idx="minor">
            <a:schemeClr val="lt1"/>
          </a:fontRef>
        </p:style>
        <p:txBody>
          <a:bodyPr/>
          <a:lstStyle/>
          <a:p>
            <a:pPr defTabSz="685810"/>
            <a:endParaRPr lang="sv-SE" sz="1350">
              <a:solidFill>
                <a:prstClr val="white"/>
              </a:solidFill>
              <a:latin typeface="Arial" panose="020B0604020202020204"/>
            </a:endParaRPr>
          </a:p>
        </p:txBody>
      </p:sp>
      <p:sp>
        <p:nvSpPr>
          <p:cNvPr id="595" name="Freeform 595"/>
          <p:cNvSpPr/>
          <p:nvPr/>
        </p:nvSpPr>
        <p:spPr>
          <a:xfrm>
            <a:off x="4016503" y="2928366"/>
            <a:ext cx="2187701" cy="768096"/>
          </a:xfrm>
          <a:custGeom>
            <a:avLst/>
            <a:gdLst/>
            <a:ahLst/>
            <a:cxnLst/>
            <a:rect l="0" t="0" r="0" b="0"/>
            <a:pathLst>
              <a:path w="2916935" h="1024128">
                <a:moveTo>
                  <a:pt x="0" y="460248"/>
                </a:moveTo>
                <a:lnTo>
                  <a:pt x="2825495" y="0"/>
                </a:lnTo>
                <a:lnTo>
                  <a:pt x="2916935" y="566927"/>
                </a:lnTo>
                <a:lnTo>
                  <a:pt x="91439" y="1024128"/>
                </a:lnTo>
                <a:close/>
                <a:moveTo>
                  <a:pt x="0" y="460248"/>
                </a:moveTo>
              </a:path>
            </a:pathLst>
          </a:custGeom>
          <a:solidFill>
            <a:srgbClr val="FFFF99">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685810"/>
            <a:endParaRPr lang="sv-SE" sz="1350">
              <a:solidFill>
                <a:prstClr val="white"/>
              </a:solidFill>
              <a:latin typeface="Arial" panose="020B0604020202020204"/>
            </a:endParaRPr>
          </a:p>
        </p:txBody>
      </p:sp>
      <p:sp>
        <p:nvSpPr>
          <p:cNvPr id="596" name="Freeform 596"/>
          <p:cNvSpPr/>
          <p:nvPr/>
        </p:nvSpPr>
        <p:spPr>
          <a:xfrm>
            <a:off x="6135623" y="2766062"/>
            <a:ext cx="187452" cy="587501"/>
          </a:xfrm>
          <a:custGeom>
            <a:avLst/>
            <a:gdLst/>
            <a:ahLst/>
            <a:cxnLst/>
            <a:rect l="0" t="0" r="0" b="0"/>
            <a:pathLst>
              <a:path w="249936" h="783335">
                <a:moveTo>
                  <a:pt x="0" y="216408"/>
                </a:moveTo>
                <a:lnTo>
                  <a:pt x="158495" y="0"/>
                </a:lnTo>
                <a:lnTo>
                  <a:pt x="249936" y="563880"/>
                </a:lnTo>
                <a:lnTo>
                  <a:pt x="91439" y="783335"/>
                </a:lnTo>
                <a:close/>
                <a:moveTo>
                  <a:pt x="0" y="216408"/>
                </a:moveTo>
              </a:path>
            </a:pathLst>
          </a:custGeom>
          <a:solidFill>
            <a:srgbClr val="CDCD7B">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685810"/>
            <a:endParaRPr lang="sv-SE" sz="1350">
              <a:solidFill>
                <a:prstClr val="white"/>
              </a:solidFill>
              <a:latin typeface="Arial" panose="020B0604020202020204"/>
            </a:endParaRPr>
          </a:p>
        </p:txBody>
      </p:sp>
      <p:sp>
        <p:nvSpPr>
          <p:cNvPr id="597" name="Freeform 597"/>
          <p:cNvSpPr/>
          <p:nvPr/>
        </p:nvSpPr>
        <p:spPr>
          <a:xfrm>
            <a:off x="4016502" y="2766062"/>
            <a:ext cx="2237994" cy="507491"/>
          </a:xfrm>
          <a:custGeom>
            <a:avLst/>
            <a:gdLst/>
            <a:ahLst/>
            <a:cxnLst/>
            <a:rect l="0" t="0" r="0" b="0"/>
            <a:pathLst>
              <a:path w="2983992" h="676655">
                <a:moveTo>
                  <a:pt x="0" y="676655"/>
                </a:moveTo>
                <a:lnTo>
                  <a:pt x="155447" y="457199"/>
                </a:lnTo>
                <a:lnTo>
                  <a:pt x="2983992" y="0"/>
                </a:lnTo>
                <a:lnTo>
                  <a:pt x="2825495" y="216407"/>
                </a:lnTo>
                <a:close/>
                <a:moveTo>
                  <a:pt x="0" y="676655"/>
                </a:moveTo>
              </a:path>
            </a:pathLst>
          </a:custGeom>
          <a:solidFill>
            <a:srgbClr val="FFFFAD">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685810"/>
            <a:endParaRPr lang="sv-SE" sz="1350">
              <a:solidFill>
                <a:prstClr val="white"/>
              </a:solidFill>
              <a:latin typeface="Arial" panose="020B0604020202020204"/>
            </a:endParaRPr>
          </a:p>
        </p:txBody>
      </p:sp>
      <p:sp>
        <p:nvSpPr>
          <p:cNvPr id="598" name="Freeform 598"/>
          <p:cNvSpPr/>
          <p:nvPr/>
        </p:nvSpPr>
        <p:spPr>
          <a:xfrm>
            <a:off x="4016501" y="2766062"/>
            <a:ext cx="2306574" cy="930401"/>
          </a:xfrm>
          <a:custGeom>
            <a:avLst/>
            <a:gdLst/>
            <a:ahLst/>
            <a:cxnLst/>
            <a:rect l="0" t="0" r="0" b="0"/>
            <a:pathLst>
              <a:path w="3075432" h="1240535">
                <a:moveTo>
                  <a:pt x="0" y="676655"/>
                </a:moveTo>
                <a:lnTo>
                  <a:pt x="155447" y="457199"/>
                </a:lnTo>
                <a:lnTo>
                  <a:pt x="2983992" y="0"/>
                </a:lnTo>
                <a:lnTo>
                  <a:pt x="3075432" y="563879"/>
                </a:lnTo>
                <a:lnTo>
                  <a:pt x="2916935" y="783334"/>
                </a:lnTo>
                <a:lnTo>
                  <a:pt x="91439" y="1240535"/>
                </a:lnTo>
                <a:lnTo>
                  <a:pt x="0" y="676655"/>
                </a:lnTo>
                <a:close/>
                <a:moveTo>
                  <a:pt x="0" y="676655"/>
                </a:moveTo>
                <a:moveTo>
                  <a:pt x="0" y="676655"/>
                </a:moveTo>
                <a:lnTo>
                  <a:pt x="2825495" y="216407"/>
                </a:lnTo>
                <a:lnTo>
                  <a:pt x="2983992" y="0"/>
                </a:lnTo>
                <a:moveTo>
                  <a:pt x="2825495" y="216407"/>
                </a:moveTo>
                <a:lnTo>
                  <a:pt x="2916935" y="783334"/>
                </a:lnTo>
              </a:path>
            </a:pathLst>
          </a:custGeom>
          <a:noFill/>
          <a:ln w="12191" cap="flat" cmpd="sng">
            <a:solidFill>
              <a:srgbClr val="000000">
                <a:alpha val="100000"/>
              </a:srgbClr>
            </a:solidFill>
            <a:miter lim="101600"/>
          </a:ln>
        </p:spPr>
        <p:style>
          <a:lnRef idx="2">
            <a:schemeClr val="accent1">
              <a:shade val="50000"/>
            </a:schemeClr>
          </a:lnRef>
          <a:fillRef idx="1">
            <a:schemeClr val="accent1"/>
          </a:fillRef>
          <a:effectRef idx="0">
            <a:schemeClr val="accent1"/>
          </a:effectRef>
          <a:fontRef idx="minor">
            <a:schemeClr val="lt1"/>
          </a:fontRef>
        </p:style>
        <p:txBody>
          <a:bodyPr/>
          <a:lstStyle/>
          <a:p>
            <a:pPr defTabSz="685810"/>
            <a:endParaRPr lang="sv-SE" sz="1350">
              <a:solidFill>
                <a:prstClr val="white"/>
              </a:solidFill>
              <a:latin typeface="Arial" panose="020B0604020202020204"/>
            </a:endParaRPr>
          </a:p>
        </p:txBody>
      </p:sp>
      <p:sp>
        <p:nvSpPr>
          <p:cNvPr id="600" name="Rectangle 600"/>
          <p:cNvSpPr/>
          <p:nvPr/>
        </p:nvSpPr>
        <p:spPr>
          <a:xfrm>
            <a:off x="517698" y="516556"/>
            <a:ext cx="2410916" cy="553998"/>
          </a:xfrm>
          <a:prstGeom prst="rect">
            <a:avLst/>
          </a:prstGeom>
        </p:spPr>
        <p:txBody>
          <a:bodyPr wrap="none" lIns="0" tIns="0" rIns="0" bIns="0">
            <a:spAutoFit/>
          </a:bodyPr>
          <a:lstStyle/>
          <a:p>
            <a:pPr defTabSz="685810"/>
            <a:r>
              <a:rPr lang="sv-SE" sz="3600" dirty="0">
                <a:solidFill>
                  <a:srgbClr val="000000"/>
                </a:solidFill>
                <a:latin typeface="Bebas Neue" panose="020B0606020202050201" pitchFamily="34" charset="0"/>
              </a:rPr>
              <a:t>Sportsektioner</a:t>
            </a:r>
            <a:endParaRPr lang="fa-IR" sz="3600" dirty="0">
              <a:solidFill>
                <a:srgbClr val="000000"/>
              </a:solidFill>
              <a:latin typeface="Bebas Neue" panose="020B0606020202050201" pitchFamily="34" charset="0"/>
              <a:cs typeface="Arial" panose="020B0604020202020204" pitchFamily="34" charset="0"/>
            </a:endParaRPr>
          </a:p>
        </p:txBody>
      </p:sp>
      <p:sp>
        <p:nvSpPr>
          <p:cNvPr id="3" name="textruta 2">
            <a:extLst>
              <a:ext uri="{FF2B5EF4-FFF2-40B4-BE49-F238E27FC236}">
                <a16:creationId xmlns:a16="http://schemas.microsoft.com/office/drawing/2014/main" id="{D1EAA094-6F7B-5C00-543F-ECE204215029}"/>
              </a:ext>
            </a:extLst>
          </p:cNvPr>
          <p:cNvSpPr txBox="1"/>
          <p:nvPr/>
        </p:nvSpPr>
        <p:spPr>
          <a:xfrm rot="749493">
            <a:off x="1658016" y="2383609"/>
            <a:ext cx="1449324" cy="300082"/>
          </a:xfrm>
          <a:prstGeom prst="rect">
            <a:avLst/>
          </a:prstGeom>
          <a:noFill/>
        </p:spPr>
        <p:txBody>
          <a:bodyPr wrap="square" rtlCol="0">
            <a:spAutoFit/>
          </a:bodyPr>
          <a:lstStyle/>
          <a:p>
            <a:pPr defTabSz="685810"/>
            <a:r>
              <a:rPr lang="sv-SE" sz="1350">
                <a:solidFill>
                  <a:prstClr val="black"/>
                </a:solidFill>
                <a:latin typeface="Montserrat" pitchFamily="2" charset="0"/>
              </a:rPr>
              <a:t>Motocross</a:t>
            </a:r>
          </a:p>
        </p:txBody>
      </p:sp>
      <p:sp>
        <p:nvSpPr>
          <p:cNvPr id="5" name="textruta 4">
            <a:extLst>
              <a:ext uri="{FF2B5EF4-FFF2-40B4-BE49-F238E27FC236}">
                <a16:creationId xmlns:a16="http://schemas.microsoft.com/office/drawing/2014/main" id="{CF6A4F25-2A07-37B9-80B2-4679A4DC728B}"/>
              </a:ext>
            </a:extLst>
          </p:cNvPr>
          <p:cNvSpPr txBox="1"/>
          <p:nvPr/>
        </p:nvSpPr>
        <p:spPr>
          <a:xfrm rot="1376668">
            <a:off x="6302730" y="2699176"/>
            <a:ext cx="2083880" cy="300082"/>
          </a:xfrm>
          <a:prstGeom prst="rect">
            <a:avLst/>
          </a:prstGeom>
          <a:noFill/>
        </p:spPr>
        <p:txBody>
          <a:bodyPr wrap="square" rtlCol="0">
            <a:spAutoFit/>
          </a:bodyPr>
          <a:lstStyle/>
          <a:p>
            <a:pPr defTabSz="685810"/>
            <a:r>
              <a:rPr lang="sv-SE" sz="1350">
                <a:solidFill>
                  <a:prstClr val="black"/>
                </a:solidFill>
                <a:latin typeface="Montserrat" pitchFamily="2" charset="0"/>
              </a:rPr>
              <a:t>Snöskoter</a:t>
            </a:r>
          </a:p>
        </p:txBody>
      </p:sp>
      <p:sp>
        <p:nvSpPr>
          <p:cNvPr id="6" name="textruta 5">
            <a:extLst>
              <a:ext uri="{FF2B5EF4-FFF2-40B4-BE49-F238E27FC236}">
                <a16:creationId xmlns:a16="http://schemas.microsoft.com/office/drawing/2014/main" id="{3C9D31AA-6A2B-8D7D-F947-8D1EFDE93E8F}"/>
              </a:ext>
            </a:extLst>
          </p:cNvPr>
          <p:cNvSpPr txBox="1"/>
          <p:nvPr/>
        </p:nvSpPr>
        <p:spPr>
          <a:xfrm rot="21062564">
            <a:off x="4443670" y="3154518"/>
            <a:ext cx="1465369" cy="300082"/>
          </a:xfrm>
          <a:prstGeom prst="rect">
            <a:avLst/>
          </a:prstGeom>
          <a:noFill/>
        </p:spPr>
        <p:txBody>
          <a:bodyPr wrap="square" rtlCol="0">
            <a:spAutoFit/>
          </a:bodyPr>
          <a:lstStyle/>
          <a:p>
            <a:pPr defTabSz="685810"/>
            <a:r>
              <a:rPr lang="sv-SE" sz="1350">
                <a:solidFill>
                  <a:prstClr val="black"/>
                </a:solidFill>
                <a:latin typeface="Montserrat" pitchFamily="2" charset="0"/>
              </a:rPr>
              <a:t>Vattensporter</a:t>
            </a:r>
          </a:p>
        </p:txBody>
      </p:sp>
      <p:sp>
        <p:nvSpPr>
          <p:cNvPr id="7" name="textruta 6">
            <a:extLst>
              <a:ext uri="{FF2B5EF4-FFF2-40B4-BE49-F238E27FC236}">
                <a16:creationId xmlns:a16="http://schemas.microsoft.com/office/drawing/2014/main" id="{0FF1FAB3-6DC6-6B90-5FB4-ED30069DBF3B}"/>
              </a:ext>
            </a:extLst>
          </p:cNvPr>
          <p:cNvSpPr txBox="1"/>
          <p:nvPr/>
        </p:nvSpPr>
        <p:spPr>
          <a:xfrm rot="1067305">
            <a:off x="1652401" y="3520703"/>
            <a:ext cx="1376363" cy="300082"/>
          </a:xfrm>
          <a:prstGeom prst="rect">
            <a:avLst/>
          </a:prstGeom>
          <a:noFill/>
        </p:spPr>
        <p:txBody>
          <a:bodyPr wrap="square" rtlCol="0">
            <a:spAutoFit/>
          </a:bodyPr>
          <a:lstStyle/>
          <a:p>
            <a:pPr defTabSz="685810"/>
            <a:r>
              <a:rPr lang="sv-SE" sz="1350">
                <a:solidFill>
                  <a:prstClr val="black"/>
                </a:solidFill>
                <a:latin typeface="Montserrat" pitchFamily="2" charset="0"/>
              </a:rPr>
              <a:t>Track racing</a:t>
            </a:r>
          </a:p>
        </p:txBody>
      </p:sp>
      <p:sp>
        <p:nvSpPr>
          <p:cNvPr id="8" name="textruta 7">
            <a:extLst>
              <a:ext uri="{FF2B5EF4-FFF2-40B4-BE49-F238E27FC236}">
                <a16:creationId xmlns:a16="http://schemas.microsoft.com/office/drawing/2014/main" id="{F00E2397-E436-9759-F25A-85B5DAFEF48F}"/>
              </a:ext>
            </a:extLst>
          </p:cNvPr>
          <p:cNvSpPr txBox="1"/>
          <p:nvPr/>
        </p:nvSpPr>
        <p:spPr>
          <a:xfrm rot="623019">
            <a:off x="5316093" y="5040124"/>
            <a:ext cx="685800" cy="300082"/>
          </a:xfrm>
          <a:prstGeom prst="rect">
            <a:avLst/>
          </a:prstGeom>
          <a:noFill/>
        </p:spPr>
        <p:txBody>
          <a:bodyPr wrap="square" rtlCol="0">
            <a:spAutoFit/>
          </a:bodyPr>
          <a:lstStyle/>
          <a:p>
            <a:pPr defTabSz="685810"/>
            <a:r>
              <a:rPr lang="sv-SE" sz="1350">
                <a:solidFill>
                  <a:prstClr val="black"/>
                </a:solidFill>
                <a:latin typeface="Montserrat" pitchFamily="2" charset="0"/>
              </a:rPr>
              <a:t>Trial</a:t>
            </a:r>
          </a:p>
        </p:txBody>
      </p:sp>
      <p:sp>
        <p:nvSpPr>
          <p:cNvPr id="9" name="textruta 8">
            <a:extLst>
              <a:ext uri="{FF2B5EF4-FFF2-40B4-BE49-F238E27FC236}">
                <a16:creationId xmlns:a16="http://schemas.microsoft.com/office/drawing/2014/main" id="{4743E85C-94C6-E817-FD45-678BA6718C92}"/>
              </a:ext>
            </a:extLst>
          </p:cNvPr>
          <p:cNvSpPr txBox="1"/>
          <p:nvPr/>
        </p:nvSpPr>
        <p:spPr>
          <a:xfrm rot="20900157">
            <a:off x="5739543" y="3992374"/>
            <a:ext cx="829073" cy="300082"/>
          </a:xfrm>
          <a:prstGeom prst="rect">
            <a:avLst/>
          </a:prstGeom>
          <a:noFill/>
        </p:spPr>
        <p:txBody>
          <a:bodyPr wrap="none" rtlCol="0">
            <a:spAutoFit/>
          </a:bodyPr>
          <a:lstStyle/>
          <a:p>
            <a:pPr defTabSz="685810"/>
            <a:r>
              <a:rPr lang="sv-SE" sz="1350">
                <a:solidFill>
                  <a:prstClr val="black"/>
                </a:solidFill>
                <a:latin typeface="Montserrat" pitchFamily="2" charset="0"/>
              </a:rPr>
              <a:t>Enduro</a:t>
            </a:r>
          </a:p>
        </p:txBody>
      </p:sp>
      <p:sp>
        <p:nvSpPr>
          <p:cNvPr id="10" name="textruta 9">
            <a:extLst>
              <a:ext uri="{FF2B5EF4-FFF2-40B4-BE49-F238E27FC236}">
                <a16:creationId xmlns:a16="http://schemas.microsoft.com/office/drawing/2014/main" id="{2A55BEB7-33CC-1129-4698-1055463355F1}"/>
              </a:ext>
            </a:extLst>
          </p:cNvPr>
          <p:cNvSpPr txBox="1"/>
          <p:nvPr/>
        </p:nvSpPr>
        <p:spPr>
          <a:xfrm rot="20899906">
            <a:off x="1746558" y="4892876"/>
            <a:ext cx="671979" cy="300082"/>
          </a:xfrm>
          <a:prstGeom prst="rect">
            <a:avLst/>
          </a:prstGeom>
          <a:noFill/>
        </p:spPr>
        <p:txBody>
          <a:bodyPr wrap="none" rtlCol="0">
            <a:spAutoFit/>
          </a:bodyPr>
          <a:lstStyle/>
          <a:p>
            <a:pPr defTabSz="685810"/>
            <a:r>
              <a:rPr lang="sv-SE" sz="1350">
                <a:solidFill>
                  <a:prstClr val="black"/>
                </a:solidFill>
                <a:latin typeface="Montserrat" pitchFamily="2" charset="0"/>
              </a:rPr>
              <a:t>Asfalt</a:t>
            </a:r>
          </a:p>
        </p:txBody>
      </p:sp>
      <p:sp>
        <p:nvSpPr>
          <p:cNvPr id="11" name="textruta 10">
            <a:extLst>
              <a:ext uri="{FF2B5EF4-FFF2-40B4-BE49-F238E27FC236}">
                <a16:creationId xmlns:a16="http://schemas.microsoft.com/office/drawing/2014/main" id="{61459286-8AE5-FABB-DAA6-F1CDB3BCA9CE}"/>
              </a:ext>
            </a:extLst>
          </p:cNvPr>
          <p:cNvSpPr txBox="1"/>
          <p:nvPr/>
        </p:nvSpPr>
        <p:spPr>
          <a:xfrm rot="20886534">
            <a:off x="2447733" y="4602221"/>
            <a:ext cx="1547218" cy="369332"/>
          </a:xfrm>
          <a:prstGeom prst="rect">
            <a:avLst/>
          </a:prstGeom>
          <a:noFill/>
        </p:spPr>
        <p:txBody>
          <a:bodyPr wrap="none" rtlCol="0">
            <a:spAutoFit/>
          </a:bodyPr>
          <a:lstStyle/>
          <a:p>
            <a:pPr defTabSz="685810"/>
            <a:r>
              <a:rPr lang="sv-SE" sz="900">
                <a:solidFill>
                  <a:prstClr val="black"/>
                </a:solidFill>
                <a:latin typeface="Montserrat" pitchFamily="2" charset="0"/>
              </a:rPr>
              <a:t>Dragracing, </a:t>
            </a:r>
            <a:r>
              <a:rPr lang="sv-SE" sz="900" err="1">
                <a:solidFill>
                  <a:prstClr val="black"/>
                </a:solidFill>
                <a:latin typeface="Montserrat" pitchFamily="2" charset="0"/>
              </a:rPr>
              <a:t>Supermoto</a:t>
            </a:r>
            <a:endParaRPr lang="sv-SE" sz="900">
              <a:solidFill>
                <a:prstClr val="black"/>
              </a:solidFill>
              <a:latin typeface="Montserrat" pitchFamily="2" charset="0"/>
            </a:endParaRPr>
          </a:p>
          <a:p>
            <a:pPr defTabSz="685810"/>
            <a:r>
              <a:rPr lang="sv-SE" sz="900">
                <a:solidFill>
                  <a:prstClr val="black"/>
                </a:solidFill>
                <a:latin typeface="Montserrat" pitchFamily="2" charset="0"/>
              </a:rPr>
              <a:t>Roadracing, </a:t>
            </a:r>
            <a:r>
              <a:rPr lang="sv-SE" sz="900" err="1">
                <a:solidFill>
                  <a:prstClr val="black"/>
                </a:solidFill>
                <a:latin typeface="Montserrat" pitchFamily="2" charset="0"/>
              </a:rPr>
              <a:t>Minimoto</a:t>
            </a:r>
            <a:endParaRPr lang="sv-SE" sz="900">
              <a:solidFill>
                <a:prstClr val="black"/>
              </a:solidFill>
              <a:latin typeface="Montserrat" pitchFamily="2" charset="0"/>
            </a:endParaRPr>
          </a:p>
        </p:txBody>
      </p:sp>
      <p:sp>
        <p:nvSpPr>
          <p:cNvPr id="4" name="textruta 3">
            <a:extLst>
              <a:ext uri="{FF2B5EF4-FFF2-40B4-BE49-F238E27FC236}">
                <a16:creationId xmlns:a16="http://schemas.microsoft.com/office/drawing/2014/main" id="{C5447397-B442-9497-6AA8-708E5DAE944E}"/>
              </a:ext>
            </a:extLst>
          </p:cNvPr>
          <p:cNvSpPr txBox="1"/>
          <p:nvPr/>
        </p:nvSpPr>
        <p:spPr>
          <a:xfrm>
            <a:off x="3154327" y="551536"/>
            <a:ext cx="4750787" cy="646331"/>
          </a:xfrm>
          <a:prstGeom prst="rect">
            <a:avLst/>
          </a:prstGeom>
          <a:noFill/>
        </p:spPr>
        <p:txBody>
          <a:bodyPr wrap="square" rtlCol="0">
            <a:spAutoFit/>
          </a:bodyPr>
          <a:lstStyle/>
          <a:p>
            <a:pPr defTabSz="685810"/>
            <a:r>
              <a:rPr lang="sv-SE" sz="1200" dirty="0">
                <a:solidFill>
                  <a:prstClr val="black"/>
                </a:solidFill>
                <a:latin typeface="Montserrat" pitchFamily="2" charset="0"/>
              </a:rPr>
              <a:t>Självbestämmande inom sina sporter men måste följa beslut tagna av förbundet/styrelsen och kommittéer, där beslut är gällande för alla</a:t>
            </a:r>
          </a:p>
        </p:txBody>
      </p:sp>
      <p:pic>
        <p:nvPicPr>
          <p:cNvPr id="13" name="Bildobjekt 12">
            <a:extLst>
              <a:ext uri="{FF2B5EF4-FFF2-40B4-BE49-F238E27FC236}">
                <a16:creationId xmlns:a16="http://schemas.microsoft.com/office/drawing/2014/main" id="{D6D441E4-3C6B-FB77-7E20-E659FE480C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14" name="Bildobjekt 13">
            <a:extLst>
              <a:ext uri="{FF2B5EF4-FFF2-40B4-BE49-F238E27FC236}">
                <a16:creationId xmlns:a16="http://schemas.microsoft.com/office/drawing/2014/main" id="{7D64659A-B589-FF61-8461-0E00A7BE6E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15" name="Bildobjekt 14" descr="En bild som visar text, clipart&#10;&#10;Automatiskt genererad beskrivning">
            <a:extLst>
              <a:ext uri="{FF2B5EF4-FFF2-40B4-BE49-F238E27FC236}">
                <a16:creationId xmlns:a16="http://schemas.microsoft.com/office/drawing/2014/main" id="{EBDF1456-7B7F-AC88-5B3A-CE17FD20A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6414489"/>
            <a:ext cx="1071902" cy="33014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90587"/>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90587"/>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4">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890587"/>
            <a:ext cx="9144000" cy="6858000"/>
          </a:xfrm>
          <a:prstGeom prst="rect">
            <a:avLst/>
          </a:prstGeom>
        </p:spPr>
      </p:pic>
      <p:sp>
        <p:nvSpPr>
          <p:cNvPr id="4" name="Rubrik 3"/>
          <p:cNvSpPr>
            <a:spLocks noGrp="1"/>
          </p:cNvSpPr>
          <p:nvPr>
            <p:ph type="title"/>
          </p:nvPr>
        </p:nvSpPr>
        <p:spPr>
          <a:xfrm>
            <a:off x="179515" y="3501138"/>
            <a:ext cx="3299853" cy="1636900"/>
          </a:xfrm>
        </p:spPr>
        <p:txBody>
          <a:bodyPr rtlCol="0">
            <a:noAutofit/>
          </a:bodyPr>
          <a:lstStyle/>
          <a:p>
            <a:pPr>
              <a:defRPr/>
            </a:pPr>
            <a:r>
              <a:rPr lang="sv-SE" altLang="sv-SE" sz="4000" b="1" dirty="0">
                <a:solidFill>
                  <a:srgbClr val="FFFFFF"/>
                </a:solidFill>
                <a:effectLst>
                  <a:outerShdw blurRad="38100" dist="38100" dir="2700000" algn="tl">
                    <a:srgbClr val="000000">
                      <a:alpha val="43137"/>
                    </a:srgbClr>
                  </a:outerShdw>
                </a:effectLst>
                <a:latin typeface="Bebas Neue" panose="020B0606020202050201" pitchFamily="34" charset="0"/>
              </a:rPr>
              <a:t>SVEMO DRAGRACING</a:t>
            </a:r>
            <a:br>
              <a:rPr lang="sv-SE" altLang="sv-SE" sz="4000" b="1" dirty="0">
                <a:solidFill>
                  <a:srgbClr val="FFFFFF"/>
                </a:solidFill>
                <a:effectLst>
                  <a:outerShdw blurRad="38100" dist="38100" dir="2700000" algn="tl">
                    <a:srgbClr val="000000">
                      <a:alpha val="43137"/>
                    </a:srgbClr>
                  </a:outerShdw>
                </a:effectLst>
                <a:latin typeface="Bebas Neue" panose="020B0606020202050201" pitchFamily="34" charset="0"/>
              </a:rPr>
            </a:br>
            <a:r>
              <a:rPr lang="sv-SE" altLang="sv-SE" sz="4000" b="1" dirty="0">
                <a:solidFill>
                  <a:srgbClr val="FFFFFF"/>
                </a:solidFill>
                <a:effectLst>
                  <a:outerShdw blurRad="38100" dist="38100" dir="2700000" algn="tl">
                    <a:srgbClr val="000000">
                      <a:alpha val="43137"/>
                    </a:srgbClr>
                  </a:outerShdw>
                </a:effectLst>
                <a:latin typeface="Bebas Neue" panose="020B0606020202050201" pitchFamily="34" charset="0"/>
              </a:rPr>
              <a:t>2024</a:t>
            </a:r>
            <a:endParaRPr lang="sv-SE" sz="4000" b="1" dirty="0">
              <a:solidFill>
                <a:srgbClr val="FFFFFF"/>
              </a:solidFill>
              <a:effectLst>
                <a:outerShdw blurRad="38100" dist="38100" dir="2700000" algn="tl">
                  <a:srgbClr val="000000">
                    <a:alpha val="43137"/>
                  </a:srgbClr>
                </a:outerShdw>
              </a:effectLst>
              <a:latin typeface="Bebas Neue" panose="020B0606020202050201" pitchFamily="34" charset="0"/>
            </a:endParaRPr>
          </a:p>
        </p:txBody>
      </p:sp>
      <p:sp>
        <p:nvSpPr>
          <p:cNvPr id="5" name="Platshållare för innehåll 4"/>
          <p:cNvSpPr>
            <a:spLocks noGrp="1"/>
          </p:cNvSpPr>
          <p:nvPr>
            <p:ph idx="1"/>
          </p:nvPr>
        </p:nvSpPr>
        <p:spPr>
          <a:xfrm>
            <a:off x="3995936" y="1700807"/>
            <a:ext cx="5040560" cy="4991249"/>
          </a:xfrm>
        </p:spPr>
        <p:txBody>
          <a:bodyPr rtlCol="0" anchor="ctr">
            <a:normAutofit fontScale="92500"/>
          </a:bodyPr>
          <a:lstStyle/>
          <a:p>
            <a:pPr>
              <a:buNone/>
              <a:defRPr/>
            </a:pPr>
            <a:r>
              <a:rPr lang="sv-SE" altLang="sv-SE" sz="1200" b="1" dirty="0">
                <a:solidFill>
                  <a:srgbClr val="000000"/>
                </a:solidFill>
                <a:latin typeface="Montserrat" pitchFamily="2" charset="0"/>
              </a:rPr>
              <a:t>Sportansvarig	                  </a:t>
            </a:r>
            <a:r>
              <a:rPr lang="sv-SE" altLang="sv-SE" sz="1200" dirty="0">
                <a:solidFill>
                  <a:srgbClr val="000000"/>
                </a:solidFill>
                <a:latin typeface="Montserrat" pitchFamily="2" charset="0"/>
              </a:rPr>
              <a:t>     Fredrik Hansson </a:t>
            </a:r>
          </a:p>
          <a:p>
            <a:pPr>
              <a:buNone/>
              <a:defRPr/>
            </a:pPr>
            <a:r>
              <a:rPr lang="sv-SE" altLang="sv-SE" sz="1200" dirty="0">
                <a:solidFill>
                  <a:srgbClr val="000000"/>
                </a:solidFill>
                <a:latin typeface="Montserrat" pitchFamily="2" charset="0"/>
              </a:rPr>
              <a:t>				(anställd på Svemo)</a:t>
            </a:r>
          </a:p>
          <a:p>
            <a:pPr>
              <a:buNone/>
              <a:defRPr/>
            </a:pPr>
            <a:r>
              <a:rPr lang="sv-SE" altLang="sv-SE" sz="1200" b="1" dirty="0">
                <a:solidFill>
                  <a:srgbClr val="000000"/>
                </a:solidFill>
                <a:latin typeface="Montserrat" pitchFamily="2" charset="0"/>
              </a:rPr>
              <a:t>Koordinator</a:t>
            </a:r>
            <a:r>
              <a:rPr lang="sv-SE" altLang="sv-SE" sz="1200" dirty="0">
                <a:solidFill>
                  <a:srgbClr val="000000"/>
                </a:solidFill>
                <a:latin typeface="Montserrat" pitchFamily="2" charset="0"/>
              </a:rPr>
              <a:t>			Emelie Rahm</a:t>
            </a:r>
          </a:p>
          <a:p>
            <a:pPr>
              <a:buNone/>
              <a:defRPr/>
            </a:pPr>
            <a:r>
              <a:rPr lang="sv-SE" altLang="sv-SE" sz="1200" dirty="0">
                <a:solidFill>
                  <a:srgbClr val="000000"/>
                </a:solidFill>
                <a:latin typeface="Montserrat" pitchFamily="2" charset="0"/>
              </a:rPr>
              <a:t>			                      (anställd på Svemo, kansliet) </a:t>
            </a:r>
          </a:p>
          <a:p>
            <a:pPr>
              <a:buNone/>
              <a:defRPr/>
            </a:pPr>
            <a:r>
              <a:rPr lang="sv-SE" altLang="sv-SE" sz="1200" i="1" dirty="0">
                <a:solidFill>
                  <a:srgbClr val="000000"/>
                </a:solidFill>
                <a:latin typeface="Montserrat" pitchFamily="2" charset="0"/>
              </a:rPr>
              <a:t>Adjungerade:</a:t>
            </a:r>
          </a:p>
          <a:p>
            <a:pPr>
              <a:buNone/>
              <a:defRPr/>
            </a:pPr>
            <a:r>
              <a:rPr lang="sv-SE" altLang="sv-SE" sz="1200" b="1" dirty="0">
                <a:solidFill>
                  <a:srgbClr val="000000"/>
                </a:solidFill>
                <a:latin typeface="Montserrat" pitchFamily="2" charset="0"/>
              </a:rPr>
              <a:t>Grentekniker</a:t>
            </a:r>
            <a:r>
              <a:rPr lang="sv-SE" altLang="sv-SE" sz="1200" dirty="0">
                <a:solidFill>
                  <a:srgbClr val="000000"/>
                </a:solidFill>
                <a:latin typeface="Montserrat" pitchFamily="2" charset="0"/>
              </a:rPr>
              <a:t>		Pär Evensson</a:t>
            </a:r>
          </a:p>
          <a:p>
            <a:pPr>
              <a:buNone/>
              <a:defRPr/>
            </a:pPr>
            <a:r>
              <a:rPr lang="sv-SE" altLang="sv-SE" sz="1200" b="1" dirty="0">
                <a:solidFill>
                  <a:srgbClr val="000000"/>
                </a:solidFill>
                <a:latin typeface="Montserrat" pitchFamily="2" charset="0"/>
              </a:rPr>
              <a:t>Säkerhetsansvarig		</a:t>
            </a:r>
            <a:r>
              <a:rPr lang="sv-SE" altLang="sv-SE" sz="1200" dirty="0">
                <a:solidFill>
                  <a:srgbClr val="000000"/>
                </a:solidFill>
                <a:latin typeface="Montserrat" pitchFamily="2" charset="0"/>
              </a:rPr>
              <a:t>Johan Ydreborg</a:t>
            </a:r>
          </a:p>
          <a:p>
            <a:pPr>
              <a:buNone/>
              <a:defRPr/>
            </a:pPr>
            <a:r>
              <a:rPr lang="sv-SE" altLang="sv-SE" sz="1200" b="1" dirty="0">
                <a:solidFill>
                  <a:srgbClr val="000000"/>
                </a:solidFill>
                <a:latin typeface="Montserrat" pitchFamily="2" charset="0"/>
              </a:rPr>
              <a:t>Utbildningsansvarig</a:t>
            </a:r>
            <a:r>
              <a:rPr lang="sv-SE" altLang="sv-SE" sz="1200" dirty="0">
                <a:solidFill>
                  <a:srgbClr val="000000"/>
                </a:solidFill>
                <a:latin typeface="Montserrat" pitchFamily="2" charset="0"/>
              </a:rPr>
              <a:t>		Reinhold ”Rejje” Irén</a:t>
            </a:r>
          </a:p>
          <a:p>
            <a:pPr>
              <a:buNone/>
              <a:defRPr/>
            </a:pPr>
            <a:r>
              <a:rPr lang="sv-SE" altLang="sv-SE" sz="1200" b="1" dirty="0">
                <a:solidFill>
                  <a:srgbClr val="000000"/>
                </a:solidFill>
                <a:latin typeface="Montserrat" pitchFamily="2" charset="0"/>
              </a:rPr>
              <a:t>Miljö- &amp; Elansvarig</a:t>
            </a:r>
            <a:r>
              <a:rPr lang="sv-SE" altLang="sv-SE" sz="1200" dirty="0">
                <a:solidFill>
                  <a:srgbClr val="000000"/>
                </a:solidFill>
                <a:latin typeface="Montserrat" pitchFamily="2" charset="0"/>
              </a:rPr>
              <a:t>		Ronny Olsson</a:t>
            </a:r>
          </a:p>
          <a:p>
            <a:pPr>
              <a:buNone/>
              <a:defRPr/>
            </a:pPr>
            <a:r>
              <a:rPr lang="sv-SE" altLang="sv-SE" sz="1200" b="1" dirty="0">
                <a:solidFill>
                  <a:srgbClr val="000000"/>
                </a:solidFill>
                <a:latin typeface="Montserrat" pitchFamily="2" charset="0"/>
              </a:rPr>
              <a:t>Banbesiktning</a:t>
            </a:r>
            <a:r>
              <a:rPr lang="sv-SE" altLang="sv-SE" sz="1200" dirty="0">
                <a:solidFill>
                  <a:srgbClr val="000000"/>
                </a:solidFill>
                <a:latin typeface="Montserrat" pitchFamily="2" charset="0"/>
              </a:rPr>
              <a:t>		Ann Granath, Kjell 				Petersson , Roger Andersson</a:t>
            </a:r>
          </a:p>
          <a:p>
            <a:pPr>
              <a:buNone/>
              <a:defRPr/>
            </a:pPr>
            <a:r>
              <a:rPr lang="sv-SE" altLang="sv-SE" sz="1200" dirty="0">
                <a:solidFill>
                  <a:srgbClr val="000000"/>
                </a:solidFill>
                <a:latin typeface="Montserrat" pitchFamily="2" charset="0"/>
              </a:rPr>
              <a:t>				Peder Eneroth &amp; </a:t>
            </a:r>
          </a:p>
          <a:p>
            <a:pPr>
              <a:buNone/>
              <a:defRPr/>
            </a:pPr>
            <a:r>
              <a:rPr lang="sv-SE" altLang="sv-SE" sz="1200" dirty="0">
                <a:solidFill>
                  <a:srgbClr val="000000"/>
                </a:solidFill>
                <a:latin typeface="Montserrat" pitchFamily="2" charset="0"/>
              </a:rPr>
              <a:t>				Joacim Söderström	</a:t>
            </a:r>
          </a:p>
          <a:p>
            <a:pPr>
              <a:buNone/>
              <a:defRPr/>
            </a:pPr>
            <a:r>
              <a:rPr lang="sv-SE" altLang="sv-SE" sz="1200" b="1" dirty="0">
                <a:solidFill>
                  <a:srgbClr val="000000"/>
                </a:solidFill>
                <a:latin typeface="Montserrat" pitchFamily="2" charset="0"/>
              </a:rPr>
              <a:t>FIM Europe observant		</a:t>
            </a:r>
            <a:r>
              <a:rPr lang="sv-SE" altLang="sv-SE" sz="1200" dirty="0">
                <a:solidFill>
                  <a:srgbClr val="000000"/>
                </a:solidFill>
                <a:latin typeface="Montserrat" pitchFamily="2" charset="0"/>
              </a:rPr>
              <a:t>Reinhold ”Rejje” Irén</a:t>
            </a:r>
          </a:p>
          <a:p>
            <a:pPr>
              <a:buNone/>
              <a:defRPr/>
            </a:pPr>
            <a:r>
              <a:rPr lang="sv-SE" altLang="sv-SE" sz="1200" b="1" dirty="0">
                <a:solidFill>
                  <a:srgbClr val="000000"/>
                </a:solidFill>
                <a:latin typeface="Montserrat" pitchFamily="2" charset="0"/>
              </a:rPr>
              <a:t>StreetBike</a:t>
            </a:r>
            <a:r>
              <a:rPr lang="sv-SE" altLang="sv-SE" sz="1200" dirty="0">
                <a:solidFill>
                  <a:srgbClr val="000000"/>
                </a:solidFill>
                <a:latin typeface="Montserrat" pitchFamily="2" charset="0"/>
              </a:rPr>
              <a:t>			Johan Granqvist</a:t>
            </a:r>
          </a:p>
          <a:p>
            <a:pPr>
              <a:buNone/>
              <a:defRPr/>
            </a:pPr>
            <a:r>
              <a:rPr lang="sv-SE" altLang="sv-SE" sz="1200" dirty="0">
                <a:solidFill>
                  <a:srgbClr val="000000"/>
                </a:solidFill>
                <a:latin typeface="Montserrat" pitchFamily="2" charset="0"/>
              </a:rPr>
              <a:t>                                                                           Jan Sjöberg</a:t>
            </a:r>
          </a:p>
          <a:p>
            <a:pPr>
              <a:buNone/>
              <a:defRPr/>
            </a:pPr>
            <a:r>
              <a:rPr lang="sv-SE" altLang="sv-SE" sz="1200" dirty="0">
                <a:solidFill>
                  <a:srgbClr val="000000"/>
                </a:solidFill>
                <a:latin typeface="Montserrat" pitchFamily="2" charset="0"/>
              </a:rPr>
              <a:t>				Elisabeth Granqvist</a:t>
            </a:r>
          </a:p>
          <a:p>
            <a:pPr>
              <a:buNone/>
              <a:defRPr/>
            </a:pPr>
            <a:r>
              <a:rPr lang="sv-SE" altLang="sv-SE" sz="1200" b="1" dirty="0">
                <a:solidFill>
                  <a:srgbClr val="000000"/>
                </a:solidFill>
                <a:latin typeface="Montserrat" pitchFamily="2" charset="0"/>
              </a:rPr>
              <a:t>Junior Recruit	</a:t>
            </a:r>
            <a:r>
              <a:rPr lang="sv-SE" altLang="sv-SE" sz="1200" dirty="0">
                <a:solidFill>
                  <a:srgbClr val="000000"/>
                </a:solidFill>
                <a:latin typeface="Montserrat" pitchFamily="2" charset="0"/>
              </a:rPr>
              <a:t>	Anders ”Jösse” Olsson</a:t>
            </a:r>
          </a:p>
          <a:p>
            <a:pPr>
              <a:buNone/>
              <a:defRPr/>
            </a:pPr>
            <a:endParaRPr lang="sv-SE" altLang="sv-SE" sz="1200" dirty="0">
              <a:solidFill>
                <a:srgbClr val="000000"/>
              </a:solidFill>
              <a:latin typeface="Montserrat" pitchFamily="2" charset="0"/>
            </a:endParaRPr>
          </a:p>
          <a:p>
            <a:pPr>
              <a:defRPr/>
            </a:pPr>
            <a:endParaRPr lang="sv-SE" sz="1000" dirty="0">
              <a:solidFill>
                <a:srgbClr val="000000"/>
              </a:solidFill>
              <a:latin typeface="Georgia" panose="02040502050405020303" pitchFamily="18" charset="0"/>
            </a:endParaRPr>
          </a:p>
        </p:txBody>
      </p:sp>
      <p:pic>
        <p:nvPicPr>
          <p:cNvPr id="6" name="Bildobjekt 5">
            <a:extLst>
              <a:ext uri="{FF2B5EF4-FFF2-40B4-BE49-F238E27FC236}">
                <a16:creationId xmlns:a16="http://schemas.microsoft.com/office/drawing/2014/main" id="{511C456E-B910-489B-CAA6-62323ED564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spTree>
    <p:extLst>
      <p:ext uri="{BB962C8B-B14F-4D97-AF65-F5344CB8AC3E}">
        <p14:creationId xmlns:p14="http://schemas.microsoft.com/office/powerpoint/2010/main" val="1689610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Rak 24"/>
          <p:cNvCxnSpPr/>
          <p:nvPr/>
        </p:nvCxnSpPr>
        <p:spPr>
          <a:xfrm rot="5400000">
            <a:off x="5828130" y="4209838"/>
            <a:ext cx="407393" cy="33949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ak 28"/>
          <p:cNvCxnSpPr/>
          <p:nvPr/>
        </p:nvCxnSpPr>
        <p:spPr>
          <a:xfrm rot="5400000">
            <a:off x="6880561" y="4379584"/>
            <a:ext cx="4073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Rak 32"/>
          <p:cNvCxnSpPr>
            <a:cxnSpLocks/>
            <a:endCxn id="22" idx="0"/>
          </p:cNvCxnSpPr>
          <p:nvPr/>
        </p:nvCxnSpPr>
        <p:spPr>
          <a:xfrm>
            <a:off x="7899044" y="4167818"/>
            <a:ext cx="347106" cy="40739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ubrik 1"/>
          <p:cNvSpPr>
            <a:spLocks noGrp="1"/>
          </p:cNvSpPr>
          <p:nvPr>
            <p:ph type="ctrTitle"/>
          </p:nvPr>
        </p:nvSpPr>
        <p:spPr>
          <a:xfrm rot="16200000">
            <a:off x="56727" y="1901277"/>
            <a:ext cx="1425876" cy="407393"/>
          </a:xfrm>
          <a:ln w="19050">
            <a:solidFill>
              <a:schemeClr val="bg1">
                <a:lumMod val="75000"/>
              </a:schemeClr>
            </a:solidFill>
          </a:ln>
        </p:spPr>
        <p:txBody>
          <a:bodyPr>
            <a:noAutofit/>
          </a:bodyPr>
          <a:lstStyle/>
          <a:p>
            <a:r>
              <a:rPr lang="sv-SE" sz="1509" b="1">
                <a:solidFill>
                  <a:schemeClr val="bg1">
                    <a:lumMod val="75000"/>
                  </a:schemeClr>
                </a:solidFill>
                <a:latin typeface="Montserrat" pitchFamily="2" charset="0"/>
              </a:rPr>
              <a:t>Medlemmar</a:t>
            </a:r>
          </a:p>
        </p:txBody>
      </p:sp>
      <p:sp>
        <p:nvSpPr>
          <p:cNvPr id="4" name="Rubrik 1"/>
          <p:cNvSpPr txBox="1">
            <a:spLocks/>
          </p:cNvSpPr>
          <p:nvPr/>
        </p:nvSpPr>
        <p:spPr>
          <a:xfrm rot="16200000">
            <a:off x="1211005" y="1901277"/>
            <a:ext cx="1425878" cy="407393"/>
          </a:xfrm>
          <a:prstGeom prst="rect">
            <a:avLst/>
          </a:prstGeom>
          <a:ln w="19050">
            <a:solidFill>
              <a:schemeClr val="bg1">
                <a:lumMod val="75000"/>
              </a:schemeClr>
            </a:solidFill>
          </a:ln>
        </p:spPr>
        <p:txBody>
          <a:bodyPr vert="horz" lIns="86222" tIns="43111" rIns="86222" bIns="43111" rtlCol="0" anchor="ctr">
            <a:noAutofit/>
          </a:bodyPr>
          <a:lstStyle/>
          <a:p>
            <a:pPr algn="ctr" defTabSz="862149">
              <a:spcBef>
                <a:spcPct val="0"/>
              </a:spcBef>
              <a:defRPr/>
            </a:pPr>
            <a:r>
              <a:rPr lang="sv-SE" sz="1886" b="1">
                <a:solidFill>
                  <a:srgbClr val="FFFFFF">
                    <a:lumMod val="75000"/>
                  </a:srgbClr>
                </a:solidFill>
                <a:latin typeface="Montserrat" pitchFamily="2" charset="0"/>
                <a:cs typeface="Arial" panose="020B0604020202020204" pitchFamily="34" charset="0"/>
              </a:rPr>
              <a:t>Klubbar</a:t>
            </a:r>
          </a:p>
        </p:txBody>
      </p:sp>
      <p:sp>
        <p:nvSpPr>
          <p:cNvPr id="5" name="Höger 4"/>
          <p:cNvSpPr/>
          <p:nvPr/>
        </p:nvSpPr>
        <p:spPr>
          <a:xfrm>
            <a:off x="1109159" y="1867327"/>
            <a:ext cx="475292" cy="475292"/>
          </a:xfrm>
          <a:prstGeom prst="rightArrow">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2149" eaLnBrk="0" fontAlgn="base" hangingPunct="0">
              <a:spcBef>
                <a:spcPct val="0"/>
              </a:spcBef>
              <a:spcAft>
                <a:spcPct val="0"/>
              </a:spcAft>
              <a:defRPr/>
            </a:pPr>
            <a:endParaRPr lang="sv-SE" sz="1698">
              <a:solidFill>
                <a:srgbClr val="FFFFFF"/>
              </a:solidFill>
              <a:latin typeface="Arial"/>
            </a:endParaRPr>
          </a:p>
        </p:txBody>
      </p:sp>
      <p:sp>
        <p:nvSpPr>
          <p:cNvPr id="15" name="Rubrik 1"/>
          <p:cNvSpPr txBox="1">
            <a:spLocks/>
          </p:cNvSpPr>
          <p:nvPr/>
        </p:nvSpPr>
        <p:spPr>
          <a:xfrm>
            <a:off x="4843596" y="1392035"/>
            <a:ext cx="3938134" cy="1493775"/>
          </a:xfrm>
          <a:prstGeom prst="rect">
            <a:avLst/>
          </a:prstGeom>
          <a:solidFill>
            <a:schemeClr val="bg1"/>
          </a:solidFill>
          <a:ln w="19050">
            <a:solidFill>
              <a:schemeClr val="bg1">
                <a:lumMod val="85000"/>
              </a:schemeClr>
            </a:solidFill>
          </a:ln>
        </p:spPr>
        <p:txBody>
          <a:bodyPr vert="horz" lIns="86222" tIns="43111" rIns="86222" bIns="43111" rtlCol="0" anchor="ctr">
            <a:noAutofit/>
          </a:bodyPr>
          <a:lstStyle/>
          <a:p>
            <a:pPr algn="ctr" defTabSz="862149">
              <a:spcBef>
                <a:spcPct val="0"/>
              </a:spcBef>
              <a:defRPr/>
            </a:pPr>
            <a:r>
              <a:rPr lang="sv-SE" sz="1886" b="1">
                <a:solidFill>
                  <a:srgbClr val="FFFFFF">
                    <a:lumMod val="75000"/>
                  </a:srgbClr>
                </a:solidFill>
                <a:latin typeface="Montserrat" pitchFamily="2" charset="0"/>
                <a:cs typeface="Arial" panose="020B0604020202020204" pitchFamily="34" charset="0"/>
              </a:rPr>
              <a:t>Förbundsmöte</a:t>
            </a:r>
          </a:p>
        </p:txBody>
      </p:sp>
      <p:sp>
        <p:nvSpPr>
          <p:cNvPr id="18" name="Höger 17"/>
          <p:cNvSpPr/>
          <p:nvPr/>
        </p:nvSpPr>
        <p:spPr>
          <a:xfrm rot="5400000">
            <a:off x="6439218" y="2919759"/>
            <a:ext cx="678989" cy="746888"/>
          </a:xfrm>
          <a:prstGeom prst="rightArrow">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2149" eaLnBrk="0" fontAlgn="base" hangingPunct="0">
              <a:spcBef>
                <a:spcPct val="0"/>
              </a:spcBef>
              <a:spcAft>
                <a:spcPct val="0"/>
              </a:spcAft>
              <a:defRPr/>
            </a:pPr>
            <a:endParaRPr lang="sv-SE" sz="1698">
              <a:solidFill>
                <a:srgbClr val="FFFFFF">
                  <a:lumMod val="75000"/>
                </a:srgbClr>
              </a:solidFill>
              <a:latin typeface="Arial"/>
            </a:endParaRPr>
          </a:p>
        </p:txBody>
      </p:sp>
      <p:sp>
        <p:nvSpPr>
          <p:cNvPr id="19" name="Rubrik 1"/>
          <p:cNvSpPr txBox="1">
            <a:spLocks/>
          </p:cNvSpPr>
          <p:nvPr/>
        </p:nvSpPr>
        <p:spPr>
          <a:xfrm>
            <a:off x="5183090" y="3700596"/>
            <a:ext cx="3598639" cy="475292"/>
          </a:xfrm>
          <a:prstGeom prst="rect">
            <a:avLst/>
          </a:prstGeom>
          <a:solidFill>
            <a:schemeClr val="bg1"/>
          </a:solidFill>
          <a:ln w="19050">
            <a:solidFill>
              <a:schemeClr val="bg1">
                <a:lumMod val="85000"/>
              </a:schemeClr>
            </a:solidFill>
          </a:ln>
        </p:spPr>
        <p:txBody>
          <a:bodyPr vert="horz" lIns="86222" tIns="43111" rIns="86222" bIns="43111" rtlCol="0" anchor="ctr">
            <a:noAutofit/>
          </a:bodyPr>
          <a:lstStyle/>
          <a:p>
            <a:pPr algn="ctr" defTabSz="862149">
              <a:spcBef>
                <a:spcPct val="0"/>
              </a:spcBef>
              <a:defRPr/>
            </a:pPr>
            <a:r>
              <a:rPr lang="sv-SE" sz="1886" b="1">
                <a:solidFill>
                  <a:srgbClr val="FFFFFF">
                    <a:lumMod val="75000"/>
                  </a:srgbClr>
                </a:solidFill>
                <a:latin typeface="Montserrat" pitchFamily="2" charset="0"/>
                <a:cs typeface="Arial" panose="020B0604020202020204" pitchFamily="34" charset="0"/>
              </a:rPr>
              <a:t>Styrelse</a:t>
            </a:r>
          </a:p>
        </p:txBody>
      </p:sp>
      <p:sp>
        <p:nvSpPr>
          <p:cNvPr id="20" name="Rubrik 1"/>
          <p:cNvSpPr txBox="1">
            <a:spLocks/>
          </p:cNvSpPr>
          <p:nvPr/>
        </p:nvSpPr>
        <p:spPr>
          <a:xfrm>
            <a:off x="4911485" y="4577808"/>
            <a:ext cx="1290087" cy="339494"/>
          </a:xfrm>
          <a:prstGeom prst="rect">
            <a:avLst/>
          </a:prstGeom>
          <a:solidFill>
            <a:schemeClr val="bg1"/>
          </a:solidFill>
          <a:ln w="19050">
            <a:solidFill>
              <a:schemeClr val="bg1">
                <a:lumMod val="75000"/>
              </a:schemeClr>
            </a:solidFill>
          </a:ln>
        </p:spPr>
        <p:txBody>
          <a:bodyPr vert="horz" lIns="86222" tIns="43111" rIns="86222" bIns="43111" rtlCol="0" anchor="ctr">
            <a:noAutofit/>
          </a:bodyPr>
          <a:lstStyle/>
          <a:p>
            <a:pPr algn="ctr" defTabSz="862149">
              <a:spcBef>
                <a:spcPct val="0"/>
              </a:spcBef>
              <a:defRPr/>
            </a:pPr>
            <a:r>
              <a:rPr lang="sv-SE" sz="1698" b="1">
                <a:solidFill>
                  <a:srgbClr val="FFFFFF">
                    <a:lumMod val="75000"/>
                  </a:srgbClr>
                </a:solidFill>
                <a:latin typeface="Montserrat" pitchFamily="2" charset="0"/>
                <a:cs typeface="Arial" panose="020B0604020202020204" pitchFamily="34" charset="0"/>
              </a:rPr>
              <a:t>Sektioner</a:t>
            </a:r>
          </a:p>
        </p:txBody>
      </p:sp>
      <p:sp>
        <p:nvSpPr>
          <p:cNvPr id="21" name="Rubrik 1"/>
          <p:cNvSpPr txBox="1">
            <a:spLocks/>
          </p:cNvSpPr>
          <p:nvPr/>
        </p:nvSpPr>
        <p:spPr>
          <a:xfrm>
            <a:off x="6216793" y="4577808"/>
            <a:ext cx="1546453" cy="339494"/>
          </a:xfrm>
          <a:prstGeom prst="rect">
            <a:avLst/>
          </a:prstGeom>
          <a:solidFill>
            <a:schemeClr val="bg1">
              <a:lumMod val="85000"/>
            </a:schemeClr>
          </a:solidFill>
          <a:ln w="19050">
            <a:solidFill>
              <a:schemeClr val="tx1"/>
            </a:solidFill>
          </a:ln>
        </p:spPr>
        <p:txBody>
          <a:bodyPr vert="horz" lIns="86222" tIns="43111" rIns="86222" bIns="43111" rtlCol="0" anchor="ctr">
            <a:noAutofit/>
          </a:bodyPr>
          <a:lstStyle/>
          <a:p>
            <a:pPr algn="ctr" defTabSz="862149">
              <a:spcBef>
                <a:spcPct val="0"/>
              </a:spcBef>
              <a:defRPr/>
            </a:pPr>
            <a:r>
              <a:rPr lang="sv-SE" sz="1698" b="1">
                <a:solidFill>
                  <a:srgbClr val="000000"/>
                </a:solidFill>
                <a:latin typeface="Montserrat" pitchFamily="2" charset="0"/>
                <a:cs typeface="Arial" panose="020B0604020202020204" pitchFamily="34" charset="0"/>
              </a:rPr>
              <a:t>Kommittéer</a:t>
            </a:r>
          </a:p>
        </p:txBody>
      </p:sp>
      <p:sp>
        <p:nvSpPr>
          <p:cNvPr id="22" name="Rubrik 1"/>
          <p:cNvSpPr txBox="1">
            <a:spLocks/>
          </p:cNvSpPr>
          <p:nvPr/>
        </p:nvSpPr>
        <p:spPr>
          <a:xfrm>
            <a:off x="7778469" y="4575212"/>
            <a:ext cx="935363" cy="339494"/>
          </a:xfrm>
          <a:prstGeom prst="rect">
            <a:avLst/>
          </a:prstGeom>
          <a:ln w="19050">
            <a:solidFill>
              <a:schemeClr val="bg1">
                <a:lumMod val="75000"/>
              </a:schemeClr>
            </a:solidFill>
          </a:ln>
        </p:spPr>
        <p:txBody>
          <a:bodyPr vert="horz" lIns="86222" tIns="43111" rIns="86222" bIns="43111" rtlCol="0" anchor="ctr">
            <a:noAutofit/>
          </a:bodyPr>
          <a:lstStyle/>
          <a:p>
            <a:pPr algn="ctr" defTabSz="862149">
              <a:spcBef>
                <a:spcPct val="0"/>
              </a:spcBef>
              <a:defRPr/>
            </a:pPr>
            <a:r>
              <a:rPr lang="sv-SE" sz="1886" b="1">
                <a:solidFill>
                  <a:srgbClr val="FFFFFF">
                    <a:lumMod val="75000"/>
                  </a:srgbClr>
                </a:solidFill>
                <a:latin typeface="Montserrat" pitchFamily="2" charset="0"/>
                <a:cs typeface="Arial" panose="020B0604020202020204" pitchFamily="34" charset="0"/>
              </a:rPr>
              <a:t>Kansli</a:t>
            </a:r>
          </a:p>
        </p:txBody>
      </p:sp>
      <p:sp>
        <p:nvSpPr>
          <p:cNvPr id="23" name="Rubrik 1"/>
          <p:cNvSpPr txBox="1">
            <a:spLocks/>
          </p:cNvSpPr>
          <p:nvPr/>
        </p:nvSpPr>
        <p:spPr>
          <a:xfrm>
            <a:off x="6880566" y="5049747"/>
            <a:ext cx="1866990" cy="339494"/>
          </a:xfrm>
          <a:prstGeom prst="rect">
            <a:avLst/>
          </a:prstGeom>
          <a:ln w="19050">
            <a:solidFill>
              <a:schemeClr val="bg1">
                <a:lumMod val="75000"/>
              </a:schemeClr>
            </a:solidFill>
          </a:ln>
        </p:spPr>
        <p:txBody>
          <a:bodyPr vert="horz" lIns="86222" tIns="43111" rIns="86222" bIns="43111" rtlCol="0" anchor="ctr">
            <a:noAutofit/>
          </a:bodyPr>
          <a:lstStyle/>
          <a:p>
            <a:pPr algn="ctr" defTabSz="862149" eaLnBrk="0" fontAlgn="base" hangingPunct="0">
              <a:spcBef>
                <a:spcPct val="0"/>
              </a:spcBef>
              <a:spcAft>
                <a:spcPct val="0"/>
              </a:spcAft>
              <a:defRPr/>
            </a:pPr>
            <a:r>
              <a:rPr lang="sv-SE" sz="1698" b="1">
                <a:solidFill>
                  <a:srgbClr val="FFFFFF">
                    <a:lumMod val="75000"/>
                  </a:srgbClr>
                </a:solidFill>
                <a:latin typeface="Montserrat" pitchFamily="2" charset="0"/>
                <a:cs typeface="Arial" panose="020B0604020202020204" pitchFamily="34" charset="0"/>
              </a:rPr>
              <a:t>Spark </a:t>
            </a:r>
            <a:r>
              <a:rPr lang="sv-SE" sz="1698" b="1" err="1">
                <a:solidFill>
                  <a:srgbClr val="FFFFFF">
                    <a:lumMod val="75000"/>
                  </a:srgbClr>
                </a:solidFill>
                <a:latin typeface="Montserrat" pitchFamily="2" charset="0"/>
                <a:cs typeface="Arial" panose="020B0604020202020204" pitchFamily="34" charset="0"/>
              </a:rPr>
              <a:t>Plug</a:t>
            </a:r>
            <a:r>
              <a:rPr lang="sv-SE" sz="1698" b="1">
                <a:solidFill>
                  <a:srgbClr val="FFFFFF">
                    <a:lumMod val="75000"/>
                  </a:srgbClr>
                </a:solidFill>
                <a:latin typeface="Montserrat" pitchFamily="2" charset="0"/>
                <a:cs typeface="Arial" panose="020B0604020202020204" pitchFamily="34" charset="0"/>
              </a:rPr>
              <a:t> AB</a:t>
            </a:r>
          </a:p>
        </p:txBody>
      </p:sp>
      <p:cxnSp>
        <p:nvCxnSpPr>
          <p:cNvPr id="40" name="Rak 39"/>
          <p:cNvCxnSpPr/>
          <p:nvPr/>
        </p:nvCxnSpPr>
        <p:spPr>
          <a:xfrm rot="5400000">
            <a:off x="8272488" y="4685129"/>
            <a:ext cx="1018483"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1" name="Rektangel 30"/>
          <p:cNvSpPr/>
          <p:nvPr/>
        </p:nvSpPr>
        <p:spPr>
          <a:xfrm>
            <a:off x="302685" y="2844061"/>
            <a:ext cx="4506736" cy="3342453"/>
          </a:xfrm>
          <a:prstGeom prst="rect">
            <a:avLst/>
          </a:prstGeom>
          <a:solidFill>
            <a:schemeClr val="bg1">
              <a:lumMod val="85000"/>
            </a:schemeClr>
          </a:solidFill>
          <a:ln w="12700">
            <a:solidFill>
              <a:schemeClr val="tx1"/>
            </a:solidFill>
          </a:ln>
        </p:spPr>
        <p:txBody>
          <a:bodyPr wrap="square">
            <a:spAutoFit/>
          </a:bodyPr>
          <a:lstStyle/>
          <a:p>
            <a:pPr defTabSz="169714" eaLnBrk="0" fontAlgn="base" hangingPunct="0">
              <a:spcBef>
                <a:spcPct val="0"/>
              </a:spcBef>
              <a:spcAft>
                <a:spcPct val="0"/>
              </a:spcAft>
              <a:defRPr/>
            </a:pPr>
            <a:r>
              <a:rPr lang="sv-SE" sz="1320" b="1">
                <a:solidFill>
                  <a:srgbClr val="000000"/>
                </a:solidFill>
                <a:latin typeface="Montserrat" pitchFamily="2" charset="0"/>
                <a:cs typeface="Arial" panose="020B0604020202020204" pitchFamily="34" charset="0"/>
              </a:rPr>
              <a:t>Kommittéer</a:t>
            </a:r>
            <a:endParaRPr lang="sv-SE" sz="1320">
              <a:solidFill>
                <a:srgbClr val="000000"/>
              </a:solidFill>
              <a:latin typeface="Montserrat" pitchFamily="2" charset="0"/>
              <a:cs typeface="Arial" panose="020B0604020202020204" pitchFamily="34" charset="0"/>
            </a:endParaRPr>
          </a:p>
          <a:p>
            <a:pPr defTabSz="169714" eaLnBrk="0" fontAlgn="base" hangingPunct="0">
              <a:spcBef>
                <a:spcPct val="0"/>
              </a:spcBef>
              <a:spcAft>
                <a:spcPct val="0"/>
              </a:spcAft>
              <a:defRPr/>
            </a:pPr>
            <a:endParaRPr lang="sv-SE" sz="1320">
              <a:solidFill>
                <a:srgbClr val="000000"/>
              </a:solidFill>
              <a:latin typeface="Montserrat" pitchFamily="2" charset="0"/>
              <a:cs typeface="Arial" panose="020B0604020202020204" pitchFamily="34" charset="0"/>
            </a:endParaRPr>
          </a:p>
          <a:p>
            <a:pPr defTabSz="169714" eaLnBrk="0" fontAlgn="base" hangingPunct="0">
              <a:spcBef>
                <a:spcPct val="0"/>
              </a:spcBef>
              <a:spcAft>
                <a:spcPct val="0"/>
              </a:spcAft>
              <a:buFont typeface="Arial" pitchFamily="34" charset="0"/>
              <a:buChar char="•"/>
              <a:defRPr/>
            </a:pPr>
            <a:r>
              <a:rPr lang="sv-SE" sz="1320">
                <a:solidFill>
                  <a:srgbClr val="000000"/>
                </a:solidFill>
                <a:latin typeface="Montserrat" pitchFamily="2" charset="0"/>
                <a:cs typeface="Arial" panose="020B0604020202020204" pitchFamily="34" charset="0"/>
              </a:rPr>
              <a:t> 	Personer utsedda av styrelsen för att driva 	frågor som rör regelverk, ekonomi, utveckling 	och drift i 	verksamhetsområden som berör alla 	grenar och övrig verksamhet.</a:t>
            </a:r>
          </a:p>
          <a:p>
            <a:pPr defTabSz="169714" eaLnBrk="0" fontAlgn="base" hangingPunct="0">
              <a:spcBef>
                <a:spcPct val="0"/>
              </a:spcBef>
              <a:spcAft>
                <a:spcPct val="0"/>
              </a:spcAft>
              <a:buFont typeface="Arial" pitchFamily="34" charset="0"/>
              <a:buChar char="•"/>
              <a:defRPr/>
            </a:pPr>
            <a:r>
              <a:rPr lang="sv-SE" sz="1320">
                <a:solidFill>
                  <a:srgbClr val="000000"/>
                </a:solidFill>
                <a:latin typeface="Montserrat" pitchFamily="2" charset="0"/>
                <a:cs typeface="Arial" panose="020B0604020202020204" pitchFamily="34" charset="0"/>
              </a:rPr>
              <a:t>  Kommittéer, råd och arbetsgrupper har en 	uppdragsbeskrivning, samt en budget som 	beslutas av styrelsen.</a:t>
            </a:r>
          </a:p>
          <a:p>
            <a:pPr defTabSz="169714" eaLnBrk="0" fontAlgn="base" hangingPunct="0">
              <a:spcBef>
                <a:spcPct val="0"/>
              </a:spcBef>
              <a:spcAft>
                <a:spcPct val="0"/>
              </a:spcAft>
              <a:buFont typeface="Arial" pitchFamily="34" charset="0"/>
              <a:buChar char="•"/>
              <a:defRPr/>
            </a:pPr>
            <a:r>
              <a:rPr lang="sv-SE" sz="1320">
                <a:solidFill>
                  <a:srgbClr val="000000"/>
                </a:solidFill>
                <a:latin typeface="Montserrat" pitchFamily="2" charset="0"/>
                <a:cs typeface="Arial" panose="020B0604020202020204" pitchFamily="34" charset="0"/>
              </a:rPr>
              <a:t>  Beroende på ansvarsområde beslutar styrelsen 	vilken form som ska användas, kommittéer 	arbetar 	långsiktigt, råd arbetar med just 	rådgivning och arbetsgrupper ofta med korta 	eller tillfälliga projekt.</a:t>
            </a:r>
          </a:p>
          <a:p>
            <a:pPr defTabSz="169714" eaLnBrk="0" fontAlgn="base" hangingPunct="0">
              <a:spcBef>
                <a:spcPct val="0"/>
              </a:spcBef>
              <a:spcAft>
                <a:spcPct val="0"/>
              </a:spcAft>
              <a:buFont typeface="Arial" pitchFamily="34" charset="0"/>
              <a:buChar char="•"/>
              <a:defRPr/>
            </a:pPr>
            <a:r>
              <a:rPr lang="sv-SE" sz="1320">
                <a:solidFill>
                  <a:srgbClr val="000000"/>
                </a:solidFill>
                <a:latin typeface="Montserrat" pitchFamily="2" charset="0"/>
                <a:cs typeface="Arial" panose="020B0604020202020204" pitchFamily="34" charset="0"/>
              </a:rPr>
              <a:t>  Till sin hjälp har dessa grupper en utsedd person 	på kansliet.</a:t>
            </a:r>
          </a:p>
        </p:txBody>
      </p:sp>
      <p:sp>
        <p:nvSpPr>
          <p:cNvPr id="30" name="Rubrik 1">
            <a:extLst>
              <a:ext uri="{FF2B5EF4-FFF2-40B4-BE49-F238E27FC236}">
                <a16:creationId xmlns:a16="http://schemas.microsoft.com/office/drawing/2014/main" id="{9ABD0F8C-4779-4944-B931-1C5FA48E63C2}"/>
              </a:ext>
            </a:extLst>
          </p:cNvPr>
          <p:cNvSpPr txBox="1">
            <a:spLocks/>
          </p:cNvSpPr>
          <p:nvPr/>
        </p:nvSpPr>
        <p:spPr>
          <a:xfrm>
            <a:off x="2786513" y="1935226"/>
            <a:ext cx="1290078" cy="339494"/>
          </a:xfrm>
          <a:prstGeom prst="rect">
            <a:avLst/>
          </a:prstGeom>
          <a:ln w="19050">
            <a:solidFill>
              <a:schemeClr val="bg1">
                <a:lumMod val="75000"/>
              </a:schemeClr>
            </a:solidFill>
          </a:ln>
        </p:spPr>
        <p:txBody>
          <a:bodyPr vert="horz" lIns="86222" tIns="43111" rIns="86222" bIns="43111" rtlCol="0" anchor="ctr">
            <a:noAutofit/>
          </a:bodyPr>
          <a:lstStyle/>
          <a:p>
            <a:pPr algn="ctr" defTabSz="862149">
              <a:spcBef>
                <a:spcPct val="0"/>
              </a:spcBef>
              <a:defRPr/>
            </a:pPr>
            <a:r>
              <a:rPr lang="sv-SE" sz="1886" b="1">
                <a:solidFill>
                  <a:srgbClr val="FFFFFF">
                    <a:lumMod val="75000"/>
                  </a:srgbClr>
                </a:solidFill>
                <a:latin typeface="Montserrat" pitchFamily="2" charset="0"/>
                <a:cs typeface="Arial" panose="020B0604020202020204" pitchFamily="34" charset="0"/>
              </a:rPr>
              <a:t>Distrikt</a:t>
            </a:r>
          </a:p>
        </p:txBody>
      </p:sp>
      <p:sp>
        <p:nvSpPr>
          <p:cNvPr id="32" name="Höger 23">
            <a:extLst>
              <a:ext uri="{FF2B5EF4-FFF2-40B4-BE49-F238E27FC236}">
                <a16:creationId xmlns:a16="http://schemas.microsoft.com/office/drawing/2014/main" id="{B7F99C1B-7B4C-4442-A319-766C83652CD0}"/>
              </a:ext>
            </a:extLst>
          </p:cNvPr>
          <p:cNvSpPr/>
          <p:nvPr/>
        </p:nvSpPr>
        <p:spPr>
          <a:xfrm>
            <a:off x="2243323" y="1867327"/>
            <a:ext cx="475292" cy="475292"/>
          </a:xfrm>
          <a:prstGeom prst="rightArrow">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2149" eaLnBrk="0" fontAlgn="base" hangingPunct="0">
              <a:spcBef>
                <a:spcPct val="0"/>
              </a:spcBef>
              <a:spcAft>
                <a:spcPct val="0"/>
              </a:spcAft>
              <a:defRPr/>
            </a:pPr>
            <a:endParaRPr lang="sv-SE" sz="1698">
              <a:solidFill>
                <a:srgbClr val="FFFFFF"/>
              </a:solidFill>
              <a:latin typeface="Arial"/>
            </a:endParaRPr>
          </a:p>
        </p:txBody>
      </p:sp>
      <p:sp>
        <p:nvSpPr>
          <p:cNvPr id="34" name="Höger 26">
            <a:extLst>
              <a:ext uri="{FF2B5EF4-FFF2-40B4-BE49-F238E27FC236}">
                <a16:creationId xmlns:a16="http://schemas.microsoft.com/office/drawing/2014/main" id="{E8D32A0C-695C-4423-9975-A0CFB8B9DC72}"/>
              </a:ext>
            </a:extLst>
          </p:cNvPr>
          <p:cNvSpPr/>
          <p:nvPr/>
        </p:nvSpPr>
        <p:spPr>
          <a:xfrm>
            <a:off x="4212390" y="1867327"/>
            <a:ext cx="475292" cy="475292"/>
          </a:xfrm>
          <a:prstGeom prst="rightArrow">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2149" eaLnBrk="0" fontAlgn="base" hangingPunct="0">
              <a:spcBef>
                <a:spcPct val="0"/>
              </a:spcBef>
              <a:spcAft>
                <a:spcPct val="0"/>
              </a:spcAft>
              <a:defRPr/>
            </a:pPr>
            <a:endParaRPr lang="sv-SE" sz="1698">
              <a:solidFill>
                <a:srgbClr val="FFFFFF"/>
              </a:solidFill>
              <a:latin typeface="Arial"/>
            </a:endParaRPr>
          </a:p>
        </p:txBody>
      </p:sp>
      <mc:AlternateContent xmlns:mc="http://schemas.openxmlformats.org/markup-compatibility/2006" xmlns:p14="http://schemas.microsoft.com/office/powerpoint/2010/main">
        <mc:Choice Requires="p14">
          <p:contentPart p14:bwMode="auto" r:id="rId2">
            <p14:nvContentPartPr>
              <p14:cNvPr id="6" name="Pennanteckning 5">
                <a:extLst>
                  <a:ext uri="{FF2B5EF4-FFF2-40B4-BE49-F238E27FC236}">
                    <a16:creationId xmlns:a16="http://schemas.microsoft.com/office/drawing/2014/main" id="{4927BF4F-7A5C-B30A-5812-C689DBA78432}"/>
                  </a:ext>
                </a:extLst>
              </p14:cNvPr>
              <p14:cNvContentPartPr/>
              <p14:nvPr/>
            </p14:nvContentPartPr>
            <p14:xfrm>
              <a:off x="388165" y="6276140"/>
              <a:ext cx="955074" cy="201167"/>
            </p14:xfrm>
          </p:contentPart>
        </mc:Choice>
        <mc:Fallback xmlns="">
          <p:pic>
            <p:nvPicPr>
              <p:cNvPr id="6" name="Pennanteckning 5">
                <a:extLst>
                  <a:ext uri="{FF2B5EF4-FFF2-40B4-BE49-F238E27FC236}">
                    <a16:creationId xmlns:a16="http://schemas.microsoft.com/office/drawing/2014/main" id="{4927BF4F-7A5C-B30A-5812-C689DBA78432}"/>
                  </a:ext>
                </a:extLst>
              </p:cNvPr>
              <p:cNvPicPr/>
              <p:nvPr/>
            </p:nvPicPr>
            <p:blipFill>
              <a:blip r:embed="rId3"/>
              <a:stretch>
                <a:fillRect/>
              </a:stretch>
            </p:blipFill>
            <p:spPr>
              <a:xfrm>
                <a:off x="325165" y="6213163"/>
                <a:ext cx="1080713" cy="326761"/>
              </a:xfrm>
              <a:prstGeom prst="rect">
                <a:avLst/>
              </a:prstGeom>
            </p:spPr>
          </p:pic>
        </mc:Fallback>
      </mc:AlternateContent>
      <p:pic>
        <p:nvPicPr>
          <p:cNvPr id="9" name="Bildobjekt 8">
            <a:extLst>
              <a:ext uri="{FF2B5EF4-FFF2-40B4-BE49-F238E27FC236}">
                <a16:creationId xmlns:a16="http://schemas.microsoft.com/office/drawing/2014/main" id="{47035F84-7E46-9102-5689-7EF639997E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7" name="Bildobjekt 6">
            <a:extLst>
              <a:ext uri="{FF2B5EF4-FFF2-40B4-BE49-F238E27FC236}">
                <a16:creationId xmlns:a16="http://schemas.microsoft.com/office/drawing/2014/main" id="{33A3BAB1-6489-940F-F0A3-21E8446165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8" name="Bildobjekt 7" descr="En bild som visar text, clipart&#10;&#10;Automatiskt genererad beskrivning">
            <a:extLst>
              <a:ext uri="{FF2B5EF4-FFF2-40B4-BE49-F238E27FC236}">
                <a16:creationId xmlns:a16="http://schemas.microsoft.com/office/drawing/2014/main" id="{F88FC986-8C70-E68E-92E9-67E5292204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6414489"/>
            <a:ext cx="1071902" cy="33014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AutoShape 3"/>
          <p:cNvSpPr>
            <a:spLocks noChangeArrowheads="1"/>
          </p:cNvSpPr>
          <p:nvPr/>
        </p:nvSpPr>
        <p:spPr bwMode="auto">
          <a:xfrm rot="21209469">
            <a:off x="1779281" y="1973859"/>
            <a:ext cx="1925419" cy="384596"/>
          </a:xfrm>
          <a:prstGeom prst="cube">
            <a:avLst>
              <a:gd name="adj" fmla="val 25000"/>
            </a:avLst>
          </a:prstGeom>
          <a:solidFill>
            <a:srgbClr val="FFFF99"/>
          </a:solidFill>
          <a:ln w="12700">
            <a:solidFill>
              <a:srgbClr val="000000"/>
            </a:solidFill>
            <a:miter lim="800000"/>
            <a:headEnd type="none" w="sm" len="sm"/>
            <a:tailEnd type="none" w="sm" len="sm"/>
          </a:ln>
          <a:effectLst/>
        </p:spPr>
        <p:txBody>
          <a:bodyPr wrap="none" anchor="ctr"/>
          <a:lstStyle/>
          <a:p>
            <a:pPr algn="ctr" defTabSz="474803">
              <a:defRPr/>
            </a:pPr>
            <a:r>
              <a:rPr lang="sv-SE" sz="1246" b="1" dirty="0">
                <a:effectLst>
                  <a:outerShdw blurRad="38100" dist="38100" dir="2700000" algn="tl">
                    <a:srgbClr val="FFFFFF"/>
                  </a:outerShdw>
                </a:effectLst>
                <a:latin typeface="Montserrat" pitchFamily="2" charset="0"/>
              </a:rPr>
              <a:t>Miljökommitté</a:t>
            </a:r>
          </a:p>
        </p:txBody>
      </p:sp>
      <p:sp>
        <p:nvSpPr>
          <p:cNvPr id="21508" name="AutoShape 4"/>
          <p:cNvSpPr>
            <a:spLocks noChangeArrowheads="1"/>
          </p:cNvSpPr>
          <p:nvPr/>
        </p:nvSpPr>
        <p:spPr bwMode="auto">
          <a:xfrm rot="634067">
            <a:off x="1128416" y="3329314"/>
            <a:ext cx="2649176" cy="384596"/>
          </a:xfrm>
          <a:prstGeom prst="cube">
            <a:avLst>
              <a:gd name="adj" fmla="val 25000"/>
            </a:avLst>
          </a:prstGeom>
          <a:solidFill>
            <a:srgbClr val="FFFF99"/>
          </a:solidFill>
          <a:ln w="12700">
            <a:solidFill>
              <a:srgbClr val="000000"/>
            </a:solidFill>
            <a:miter lim="800000"/>
            <a:headEnd type="none" w="sm" len="sm"/>
            <a:tailEnd type="none" w="sm" len="sm"/>
          </a:ln>
          <a:effectLst/>
        </p:spPr>
        <p:txBody>
          <a:bodyPr wrap="none" anchor="ctr"/>
          <a:lstStyle/>
          <a:p>
            <a:pPr algn="ctr" defTabSz="474803">
              <a:defRPr/>
            </a:pPr>
            <a:r>
              <a:rPr lang="sv-SE" sz="1125" b="1">
                <a:effectLst>
                  <a:outerShdw blurRad="38100" dist="38100" dir="2700000" algn="tl">
                    <a:srgbClr val="FFFFFF"/>
                  </a:outerShdw>
                </a:effectLst>
                <a:latin typeface="Montserrat" pitchFamily="2" charset="0"/>
              </a:rPr>
              <a:t>Disciplin- &amp; Besvärsnämnd</a:t>
            </a:r>
          </a:p>
        </p:txBody>
      </p:sp>
      <p:sp>
        <p:nvSpPr>
          <p:cNvPr id="21509" name="AutoShape 5"/>
          <p:cNvSpPr>
            <a:spLocks noChangeArrowheads="1"/>
          </p:cNvSpPr>
          <p:nvPr/>
        </p:nvSpPr>
        <p:spPr bwMode="auto">
          <a:xfrm rot="392841">
            <a:off x="5218560" y="1729862"/>
            <a:ext cx="2393764" cy="384596"/>
          </a:xfrm>
          <a:prstGeom prst="cube">
            <a:avLst>
              <a:gd name="adj" fmla="val 25000"/>
            </a:avLst>
          </a:prstGeom>
          <a:solidFill>
            <a:srgbClr val="FFFF99"/>
          </a:solidFill>
          <a:ln w="12700">
            <a:solidFill>
              <a:srgbClr val="000000"/>
            </a:solidFill>
            <a:miter lim="800000"/>
            <a:headEnd type="none" w="sm" len="sm"/>
            <a:tailEnd type="none" w="sm" len="sm"/>
          </a:ln>
          <a:effectLst/>
        </p:spPr>
        <p:txBody>
          <a:bodyPr wrap="none" anchor="ctr"/>
          <a:lstStyle/>
          <a:p>
            <a:pPr algn="ctr" defTabSz="474803">
              <a:defRPr/>
            </a:pPr>
            <a:r>
              <a:rPr lang="sv-SE" sz="1246" b="1">
                <a:effectLst>
                  <a:outerShdw blurRad="38100" dist="38100" dir="2700000" algn="tl">
                    <a:srgbClr val="FFFFFF"/>
                  </a:outerShdw>
                </a:effectLst>
                <a:latin typeface="Montserrat" pitchFamily="2" charset="0"/>
              </a:rPr>
              <a:t>Utbildningskommitté</a:t>
            </a:r>
          </a:p>
        </p:txBody>
      </p:sp>
      <p:sp>
        <p:nvSpPr>
          <p:cNvPr id="21511" name="AutoShape 7"/>
          <p:cNvSpPr>
            <a:spLocks noChangeArrowheads="1"/>
          </p:cNvSpPr>
          <p:nvPr/>
        </p:nvSpPr>
        <p:spPr bwMode="auto">
          <a:xfrm rot="21169239">
            <a:off x="4614733" y="2706902"/>
            <a:ext cx="2051421" cy="478104"/>
          </a:xfrm>
          <a:prstGeom prst="cube">
            <a:avLst>
              <a:gd name="adj" fmla="val 25000"/>
            </a:avLst>
          </a:prstGeom>
          <a:solidFill>
            <a:srgbClr val="FFFF99"/>
          </a:solidFill>
          <a:ln w="12700">
            <a:solidFill>
              <a:srgbClr val="000000"/>
            </a:solidFill>
            <a:miter lim="800000"/>
            <a:headEnd type="none" w="sm" len="sm"/>
            <a:tailEnd type="none" w="sm" len="sm"/>
          </a:ln>
          <a:effectLst/>
        </p:spPr>
        <p:txBody>
          <a:bodyPr wrap="none" anchor="ctr"/>
          <a:lstStyle/>
          <a:p>
            <a:pPr algn="ctr" defTabSz="474803">
              <a:defRPr/>
            </a:pPr>
            <a:r>
              <a:rPr lang="sv-SE" sz="1246" b="1">
                <a:effectLst>
                  <a:outerShdw blurRad="38100" dist="38100" dir="2700000" algn="tl">
                    <a:srgbClr val="FFFFFF"/>
                  </a:outerShdw>
                </a:effectLst>
                <a:latin typeface="Montserrat" pitchFamily="2" charset="0"/>
              </a:rPr>
              <a:t>Vädjoinstans</a:t>
            </a:r>
          </a:p>
        </p:txBody>
      </p:sp>
      <p:sp>
        <p:nvSpPr>
          <p:cNvPr id="21513" name="AutoShape 9"/>
          <p:cNvSpPr>
            <a:spLocks noChangeArrowheads="1"/>
          </p:cNvSpPr>
          <p:nvPr/>
        </p:nvSpPr>
        <p:spPr bwMode="auto">
          <a:xfrm rot="884089">
            <a:off x="5957402" y="3919312"/>
            <a:ext cx="1925419" cy="384596"/>
          </a:xfrm>
          <a:prstGeom prst="cube">
            <a:avLst>
              <a:gd name="adj" fmla="val 25000"/>
            </a:avLst>
          </a:prstGeom>
          <a:solidFill>
            <a:srgbClr val="FFFF99"/>
          </a:solidFill>
          <a:ln w="12700">
            <a:solidFill>
              <a:srgbClr val="000000"/>
            </a:solidFill>
            <a:miter lim="800000"/>
            <a:headEnd type="none" w="sm" len="sm"/>
            <a:tailEnd type="none" w="sm" len="sm"/>
          </a:ln>
          <a:effectLst/>
        </p:spPr>
        <p:txBody>
          <a:bodyPr wrap="none" anchor="ctr"/>
          <a:lstStyle/>
          <a:p>
            <a:pPr algn="ctr" defTabSz="474803">
              <a:defRPr/>
            </a:pPr>
            <a:r>
              <a:rPr lang="sv-SE" sz="1246" b="1">
                <a:effectLst>
                  <a:outerShdw blurRad="38100" dist="38100" dir="2700000" algn="tl">
                    <a:srgbClr val="FFFFFF"/>
                  </a:outerShdw>
                </a:effectLst>
                <a:latin typeface="Montserrat" pitchFamily="2" charset="0"/>
              </a:rPr>
              <a:t>Valberedningen</a:t>
            </a:r>
          </a:p>
        </p:txBody>
      </p:sp>
      <p:sp>
        <p:nvSpPr>
          <p:cNvPr id="11" name="AutoShape 10"/>
          <p:cNvSpPr>
            <a:spLocks noChangeArrowheads="1"/>
          </p:cNvSpPr>
          <p:nvPr/>
        </p:nvSpPr>
        <p:spPr bwMode="auto">
          <a:xfrm rot="20825436">
            <a:off x="4955970" y="5007665"/>
            <a:ext cx="2111755" cy="385465"/>
          </a:xfrm>
          <a:prstGeom prst="cube">
            <a:avLst>
              <a:gd name="adj" fmla="val 25000"/>
            </a:avLst>
          </a:prstGeom>
          <a:solidFill>
            <a:srgbClr val="FFFF99"/>
          </a:solidFill>
          <a:ln w="12700">
            <a:solidFill>
              <a:srgbClr val="000000"/>
            </a:solidFill>
            <a:miter lim="800000"/>
            <a:headEnd type="none" w="sm" len="sm"/>
            <a:tailEnd type="none" w="sm" len="sm"/>
          </a:ln>
          <a:effectLst/>
        </p:spPr>
        <p:txBody>
          <a:bodyPr wrap="none" anchor="ctr"/>
          <a:lstStyle/>
          <a:p>
            <a:pPr algn="ctr" defTabSz="474803">
              <a:defRPr/>
            </a:pPr>
            <a:r>
              <a:rPr lang="sv-SE" sz="1246" b="1">
                <a:effectLst>
                  <a:outerShdw blurRad="38100" dist="38100" dir="2700000" algn="tl">
                    <a:srgbClr val="FFFFFF"/>
                  </a:outerShdw>
                </a:effectLst>
                <a:latin typeface="Montserrat" pitchFamily="2" charset="0"/>
              </a:rPr>
              <a:t>Säkerhetsrådet</a:t>
            </a:r>
          </a:p>
        </p:txBody>
      </p:sp>
      <p:sp>
        <p:nvSpPr>
          <p:cNvPr id="10" name="AutoShape 10">
            <a:extLst>
              <a:ext uri="{FF2B5EF4-FFF2-40B4-BE49-F238E27FC236}">
                <a16:creationId xmlns:a16="http://schemas.microsoft.com/office/drawing/2014/main" id="{E92BAF21-802D-4C5E-AD4D-3766A3D6B94C}"/>
              </a:ext>
            </a:extLst>
          </p:cNvPr>
          <p:cNvSpPr>
            <a:spLocks noChangeArrowheads="1"/>
          </p:cNvSpPr>
          <p:nvPr/>
        </p:nvSpPr>
        <p:spPr bwMode="auto">
          <a:xfrm rot="20825436">
            <a:off x="2317030" y="4583910"/>
            <a:ext cx="2111755" cy="385465"/>
          </a:xfrm>
          <a:prstGeom prst="cube">
            <a:avLst>
              <a:gd name="adj" fmla="val 25000"/>
            </a:avLst>
          </a:prstGeom>
          <a:solidFill>
            <a:srgbClr val="FFFF99"/>
          </a:solidFill>
          <a:ln w="12700">
            <a:solidFill>
              <a:srgbClr val="000000"/>
            </a:solidFill>
            <a:miter lim="800000"/>
            <a:headEnd type="none" w="sm" len="sm"/>
            <a:tailEnd type="none" w="sm" len="sm"/>
          </a:ln>
          <a:effectLst/>
        </p:spPr>
        <p:txBody>
          <a:bodyPr wrap="none" anchor="ctr"/>
          <a:lstStyle/>
          <a:p>
            <a:pPr algn="ctr" defTabSz="474803">
              <a:defRPr/>
            </a:pPr>
            <a:r>
              <a:rPr lang="sv-SE" sz="1246" b="1">
                <a:effectLst>
                  <a:outerShdw blurRad="38100" dist="38100" dir="2700000" algn="tl">
                    <a:srgbClr val="FFFFFF"/>
                  </a:outerShdw>
                </a:effectLst>
                <a:latin typeface="Montserrat" pitchFamily="2" charset="0"/>
              </a:rPr>
              <a:t>Medicinska rådet</a:t>
            </a:r>
          </a:p>
        </p:txBody>
      </p:sp>
      <p:sp>
        <p:nvSpPr>
          <p:cNvPr id="4" name="textruta 3">
            <a:extLst>
              <a:ext uri="{FF2B5EF4-FFF2-40B4-BE49-F238E27FC236}">
                <a16:creationId xmlns:a16="http://schemas.microsoft.com/office/drawing/2014/main" id="{778B360E-1343-506C-E25F-DD9CD02B3A69}"/>
              </a:ext>
            </a:extLst>
          </p:cNvPr>
          <p:cNvSpPr txBox="1"/>
          <p:nvPr/>
        </p:nvSpPr>
        <p:spPr>
          <a:xfrm>
            <a:off x="2699792" y="546110"/>
            <a:ext cx="4750787" cy="646331"/>
          </a:xfrm>
          <a:prstGeom prst="rect">
            <a:avLst/>
          </a:prstGeom>
          <a:noFill/>
        </p:spPr>
        <p:txBody>
          <a:bodyPr wrap="square" rtlCol="0">
            <a:spAutoFit/>
          </a:bodyPr>
          <a:lstStyle/>
          <a:p>
            <a:pPr defTabSz="685810"/>
            <a:r>
              <a:rPr lang="sv-SE" sz="1200" dirty="0">
                <a:solidFill>
                  <a:prstClr val="black"/>
                </a:solidFill>
                <a:latin typeface="Montserrat" pitchFamily="2" charset="0"/>
              </a:rPr>
              <a:t>Självbestämmande inom sina områden men måste följa beslut tagna av förbundet/styrelsen, där beslut är gällande för alla.</a:t>
            </a:r>
          </a:p>
        </p:txBody>
      </p:sp>
      <p:pic>
        <p:nvPicPr>
          <p:cNvPr id="6" name="Bildobjekt 5">
            <a:extLst>
              <a:ext uri="{FF2B5EF4-FFF2-40B4-BE49-F238E27FC236}">
                <a16:creationId xmlns:a16="http://schemas.microsoft.com/office/drawing/2014/main" id="{07662A62-D982-CBA3-DF91-5533255332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sp>
        <p:nvSpPr>
          <p:cNvPr id="7" name="Rectangle 600">
            <a:extLst>
              <a:ext uri="{FF2B5EF4-FFF2-40B4-BE49-F238E27FC236}">
                <a16:creationId xmlns:a16="http://schemas.microsoft.com/office/drawing/2014/main" id="{FB137AE5-DE12-FE74-823F-9D4B0D2F177B}"/>
              </a:ext>
            </a:extLst>
          </p:cNvPr>
          <p:cNvSpPr/>
          <p:nvPr/>
        </p:nvSpPr>
        <p:spPr>
          <a:xfrm>
            <a:off x="517698" y="516556"/>
            <a:ext cx="1819409" cy="553998"/>
          </a:xfrm>
          <a:prstGeom prst="rect">
            <a:avLst/>
          </a:prstGeom>
        </p:spPr>
        <p:txBody>
          <a:bodyPr wrap="none" lIns="0" tIns="0" rIns="0" bIns="0">
            <a:spAutoFit/>
          </a:bodyPr>
          <a:lstStyle/>
          <a:p>
            <a:pPr defTabSz="685810"/>
            <a:r>
              <a:rPr lang="sv-SE" sz="3600" dirty="0">
                <a:solidFill>
                  <a:srgbClr val="000000"/>
                </a:solidFill>
                <a:latin typeface="Bebas Neue" panose="020B0606020202050201" pitchFamily="34" charset="0"/>
              </a:rPr>
              <a:t>kommittéer</a:t>
            </a:r>
            <a:endParaRPr lang="fa-IR" sz="3600" dirty="0">
              <a:solidFill>
                <a:srgbClr val="000000"/>
              </a:solidFill>
              <a:latin typeface="Bebas Neue" panose="020B0606020202050201" pitchFamily="34" charset="0"/>
              <a:cs typeface="Arial" panose="020B0604020202020204" pitchFamily="34" charset="0"/>
            </a:endParaRPr>
          </a:p>
        </p:txBody>
      </p:sp>
      <p:pic>
        <p:nvPicPr>
          <p:cNvPr id="8" name="Bildobjekt 7">
            <a:extLst>
              <a:ext uri="{FF2B5EF4-FFF2-40B4-BE49-F238E27FC236}">
                <a16:creationId xmlns:a16="http://schemas.microsoft.com/office/drawing/2014/main" id="{7C1AFA68-9537-F6AE-03D0-42C53376B9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9" name="Bildobjekt 8" descr="En bild som visar text, clipart&#10;&#10;Automatiskt genererad beskrivning">
            <a:extLst>
              <a:ext uri="{FF2B5EF4-FFF2-40B4-BE49-F238E27FC236}">
                <a16:creationId xmlns:a16="http://schemas.microsoft.com/office/drawing/2014/main" id="{9CB91CE1-21C5-C043-6EDD-271CF9124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6414489"/>
            <a:ext cx="1071902" cy="330146"/>
          </a:xfrm>
          <a:prstGeom prst="rect">
            <a:avLst/>
          </a:prstGeom>
        </p:spPr>
      </p:pic>
    </p:spTree>
    <p:extLst>
      <p:ext uri="{BB962C8B-B14F-4D97-AF65-F5344CB8AC3E}">
        <p14:creationId xmlns:p14="http://schemas.microsoft.com/office/powerpoint/2010/main" val="1312671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Rak 24"/>
          <p:cNvCxnSpPr/>
          <p:nvPr/>
        </p:nvCxnSpPr>
        <p:spPr>
          <a:xfrm rot="5400000">
            <a:off x="5828130" y="4209838"/>
            <a:ext cx="407393" cy="33949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ak 28"/>
          <p:cNvCxnSpPr/>
          <p:nvPr/>
        </p:nvCxnSpPr>
        <p:spPr>
          <a:xfrm rot="5400000">
            <a:off x="6880561" y="4379584"/>
            <a:ext cx="407393"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ak 32"/>
          <p:cNvCxnSpPr>
            <a:cxnSpLocks/>
            <a:endCxn id="22" idx="0"/>
          </p:cNvCxnSpPr>
          <p:nvPr/>
        </p:nvCxnSpPr>
        <p:spPr>
          <a:xfrm>
            <a:off x="7899045" y="4168097"/>
            <a:ext cx="392191" cy="4073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ubrik 1"/>
          <p:cNvSpPr>
            <a:spLocks noGrp="1"/>
          </p:cNvSpPr>
          <p:nvPr>
            <p:ph type="ctrTitle"/>
          </p:nvPr>
        </p:nvSpPr>
        <p:spPr>
          <a:xfrm rot="16200000">
            <a:off x="56727" y="1901277"/>
            <a:ext cx="1425876" cy="407393"/>
          </a:xfrm>
          <a:ln w="19050">
            <a:solidFill>
              <a:schemeClr val="bg1">
                <a:lumMod val="75000"/>
              </a:schemeClr>
            </a:solidFill>
          </a:ln>
        </p:spPr>
        <p:txBody>
          <a:bodyPr>
            <a:noAutofit/>
          </a:bodyPr>
          <a:lstStyle/>
          <a:p>
            <a:r>
              <a:rPr lang="sv-SE" sz="1509" b="1">
                <a:solidFill>
                  <a:schemeClr val="bg1">
                    <a:lumMod val="75000"/>
                  </a:schemeClr>
                </a:solidFill>
                <a:latin typeface="Montserrat" pitchFamily="2" charset="0"/>
              </a:rPr>
              <a:t>Medlemmar</a:t>
            </a:r>
          </a:p>
        </p:txBody>
      </p:sp>
      <p:sp>
        <p:nvSpPr>
          <p:cNvPr id="4" name="Rubrik 1"/>
          <p:cNvSpPr txBox="1">
            <a:spLocks/>
          </p:cNvSpPr>
          <p:nvPr/>
        </p:nvSpPr>
        <p:spPr>
          <a:xfrm rot="16200000">
            <a:off x="1211005" y="1901277"/>
            <a:ext cx="1425878" cy="407393"/>
          </a:xfrm>
          <a:prstGeom prst="rect">
            <a:avLst/>
          </a:prstGeom>
          <a:ln w="19050">
            <a:solidFill>
              <a:schemeClr val="bg1">
                <a:lumMod val="75000"/>
              </a:schemeClr>
            </a:solidFill>
          </a:ln>
        </p:spPr>
        <p:txBody>
          <a:bodyPr vert="horz" lIns="86222" tIns="43111" rIns="86222" bIns="43111" rtlCol="0" anchor="ctr">
            <a:noAutofit/>
          </a:bodyPr>
          <a:lstStyle/>
          <a:p>
            <a:pPr algn="ctr" defTabSz="862149">
              <a:spcBef>
                <a:spcPct val="0"/>
              </a:spcBef>
              <a:defRPr/>
            </a:pPr>
            <a:r>
              <a:rPr lang="sv-SE" sz="1886" b="1">
                <a:solidFill>
                  <a:srgbClr val="FFFFFF">
                    <a:lumMod val="75000"/>
                  </a:srgbClr>
                </a:solidFill>
                <a:latin typeface="Montserrat" pitchFamily="2" charset="0"/>
                <a:cs typeface="Arial" panose="020B0604020202020204" pitchFamily="34" charset="0"/>
              </a:rPr>
              <a:t>Klubbar</a:t>
            </a:r>
          </a:p>
        </p:txBody>
      </p:sp>
      <p:sp>
        <p:nvSpPr>
          <p:cNvPr id="5" name="Höger 4"/>
          <p:cNvSpPr/>
          <p:nvPr/>
        </p:nvSpPr>
        <p:spPr>
          <a:xfrm>
            <a:off x="1109159" y="1867327"/>
            <a:ext cx="475292" cy="475292"/>
          </a:xfrm>
          <a:prstGeom prst="rightArrow">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2149" eaLnBrk="0" fontAlgn="base" hangingPunct="0">
              <a:spcBef>
                <a:spcPct val="0"/>
              </a:spcBef>
              <a:spcAft>
                <a:spcPct val="0"/>
              </a:spcAft>
              <a:defRPr/>
            </a:pPr>
            <a:endParaRPr lang="sv-SE" sz="1698">
              <a:solidFill>
                <a:srgbClr val="FFFFFF"/>
              </a:solidFill>
              <a:latin typeface="Arial"/>
            </a:endParaRPr>
          </a:p>
        </p:txBody>
      </p:sp>
      <p:sp>
        <p:nvSpPr>
          <p:cNvPr id="15" name="Rubrik 1"/>
          <p:cNvSpPr txBox="1">
            <a:spLocks/>
          </p:cNvSpPr>
          <p:nvPr/>
        </p:nvSpPr>
        <p:spPr>
          <a:xfrm>
            <a:off x="4843596" y="1392035"/>
            <a:ext cx="3938134" cy="1493775"/>
          </a:xfrm>
          <a:prstGeom prst="rect">
            <a:avLst/>
          </a:prstGeom>
          <a:solidFill>
            <a:schemeClr val="bg1"/>
          </a:solidFill>
          <a:ln w="19050">
            <a:solidFill>
              <a:schemeClr val="bg1">
                <a:lumMod val="85000"/>
              </a:schemeClr>
            </a:solidFill>
          </a:ln>
        </p:spPr>
        <p:txBody>
          <a:bodyPr vert="horz" lIns="86222" tIns="43111" rIns="86222" bIns="43111" rtlCol="0" anchor="ctr">
            <a:noAutofit/>
          </a:bodyPr>
          <a:lstStyle/>
          <a:p>
            <a:pPr algn="ctr" defTabSz="862149">
              <a:spcBef>
                <a:spcPct val="0"/>
              </a:spcBef>
              <a:defRPr/>
            </a:pPr>
            <a:r>
              <a:rPr lang="sv-SE" sz="1886" b="1">
                <a:solidFill>
                  <a:srgbClr val="FFFFFF">
                    <a:lumMod val="75000"/>
                  </a:srgbClr>
                </a:solidFill>
                <a:latin typeface="Montserrat" pitchFamily="2" charset="0"/>
                <a:cs typeface="Arial" panose="020B0604020202020204" pitchFamily="34" charset="0"/>
              </a:rPr>
              <a:t>Förbundsmöte</a:t>
            </a:r>
          </a:p>
        </p:txBody>
      </p:sp>
      <p:sp>
        <p:nvSpPr>
          <p:cNvPr id="18" name="Höger 17"/>
          <p:cNvSpPr/>
          <p:nvPr/>
        </p:nvSpPr>
        <p:spPr>
          <a:xfrm rot="5400000">
            <a:off x="6439218" y="2919759"/>
            <a:ext cx="678989" cy="746888"/>
          </a:xfrm>
          <a:prstGeom prst="rightArrow">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2149" eaLnBrk="0" fontAlgn="base" hangingPunct="0">
              <a:spcBef>
                <a:spcPct val="0"/>
              </a:spcBef>
              <a:spcAft>
                <a:spcPct val="0"/>
              </a:spcAft>
              <a:defRPr/>
            </a:pPr>
            <a:endParaRPr lang="sv-SE" sz="1698">
              <a:solidFill>
                <a:srgbClr val="FFFFFF">
                  <a:lumMod val="75000"/>
                </a:srgbClr>
              </a:solidFill>
              <a:latin typeface="Arial"/>
            </a:endParaRPr>
          </a:p>
        </p:txBody>
      </p:sp>
      <p:sp>
        <p:nvSpPr>
          <p:cNvPr id="19" name="Rubrik 1"/>
          <p:cNvSpPr txBox="1">
            <a:spLocks/>
          </p:cNvSpPr>
          <p:nvPr/>
        </p:nvSpPr>
        <p:spPr>
          <a:xfrm>
            <a:off x="5183090" y="3700596"/>
            <a:ext cx="3598639" cy="475292"/>
          </a:xfrm>
          <a:prstGeom prst="rect">
            <a:avLst/>
          </a:prstGeom>
          <a:solidFill>
            <a:schemeClr val="bg1"/>
          </a:solidFill>
          <a:ln w="19050">
            <a:solidFill>
              <a:schemeClr val="bg1">
                <a:lumMod val="85000"/>
              </a:schemeClr>
            </a:solidFill>
          </a:ln>
        </p:spPr>
        <p:txBody>
          <a:bodyPr vert="horz" lIns="86222" tIns="43111" rIns="86222" bIns="43111" rtlCol="0" anchor="ctr">
            <a:noAutofit/>
          </a:bodyPr>
          <a:lstStyle/>
          <a:p>
            <a:pPr algn="ctr" defTabSz="862149">
              <a:spcBef>
                <a:spcPct val="0"/>
              </a:spcBef>
              <a:defRPr/>
            </a:pPr>
            <a:r>
              <a:rPr lang="sv-SE" sz="1886" b="1">
                <a:solidFill>
                  <a:srgbClr val="FFFFFF">
                    <a:lumMod val="75000"/>
                  </a:srgbClr>
                </a:solidFill>
                <a:latin typeface="Montserrat" pitchFamily="2" charset="0"/>
                <a:cs typeface="Arial" panose="020B0604020202020204" pitchFamily="34" charset="0"/>
              </a:rPr>
              <a:t>Styrelse</a:t>
            </a:r>
          </a:p>
        </p:txBody>
      </p:sp>
      <p:sp>
        <p:nvSpPr>
          <p:cNvPr id="20" name="Rubrik 1"/>
          <p:cNvSpPr txBox="1">
            <a:spLocks/>
          </p:cNvSpPr>
          <p:nvPr/>
        </p:nvSpPr>
        <p:spPr>
          <a:xfrm>
            <a:off x="4979392" y="4583281"/>
            <a:ext cx="1290079" cy="339494"/>
          </a:xfrm>
          <a:prstGeom prst="rect">
            <a:avLst/>
          </a:prstGeom>
          <a:solidFill>
            <a:schemeClr val="bg1"/>
          </a:solidFill>
          <a:ln w="19050">
            <a:solidFill>
              <a:schemeClr val="bg1">
                <a:lumMod val="75000"/>
              </a:schemeClr>
            </a:solidFill>
          </a:ln>
        </p:spPr>
        <p:txBody>
          <a:bodyPr vert="horz" lIns="86222" tIns="43111" rIns="86222" bIns="43111" rtlCol="0" anchor="ctr">
            <a:noAutofit/>
          </a:bodyPr>
          <a:lstStyle/>
          <a:p>
            <a:pPr algn="ctr" defTabSz="862149">
              <a:spcBef>
                <a:spcPct val="0"/>
              </a:spcBef>
              <a:defRPr/>
            </a:pPr>
            <a:r>
              <a:rPr lang="sv-SE" sz="1698" b="1">
                <a:solidFill>
                  <a:srgbClr val="FFFFFF">
                    <a:lumMod val="75000"/>
                  </a:srgbClr>
                </a:solidFill>
                <a:latin typeface="Montserrat" pitchFamily="2" charset="0"/>
                <a:cs typeface="Arial" panose="020B0604020202020204" pitchFamily="34" charset="0"/>
              </a:rPr>
              <a:t>Sektioner</a:t>
            </a:r>
          </a:p>
        </p:txBody>
      </p:sp>
      <p:sp>
        <p:nvSpPr>
          <p:cNvPr id="21" name="Rubrik 1"/>
          <p:cNvSpPr txBox="1">
            <a:spLocks/>
          </p:cNvSpPr>
          <p:nvPr/>
        </p:nvSpPr>
        <p:spPr>
          <a:xfrm>
            <a:off x="6280084" y="4580684"/>
            <a:ext cx="1551061" cy="339494"/>
          </a:xfrm>
          <a:prstGeom prst="rect">
            <a:avLst/>
          </a:prstGeom>
          <a:solidFill>
            <a:schemeClr val="bg1"/>
          </a:solidFill>
          <a:ln w="19050">
            <a:solidFill>
              <a:schemeClr val="bg1">
                <a:lumMod val="75000"/>
              </a:schemeClr>
            </a:solidFill>
          </a:ln>
        </p:spPr>
        <p:txBody>
          <a:bodyPr vert="horz" lIns="86222" tIns="43111" rIns="86222" bIns="43111" rtlCol="0" anchor="ctr">
            <a:noAutofit/>
          </a:bodyPr>
          <a:lstStyle/>
          <a:p>
            <a:pPr algn="ctr" defTabSz="862149">
              <a:spcBef>
                <a:spcPct val="0"/>
              </a:spcBef>
              <a:defRPr/>
            </a:pPr>
            <a:r>
              <a:rPr lang="sv-SE" sz="1698" b="1">
                <a:solidFill>
                  <a:srgbClr val="FFFFFF">
                    <a:lumMod val="75000"/>
                  </a:srgbClr>
                </a:solidFill>
                <a:latin typeface="Montserrat" pitchFamily="2" charset="0"/>
                <a:cs typeface="Arial" panose="020B0604020202020204" pitchFamily="34" charset="0"/>
              </a:rPr>
              <a:t>Kommittéer</a:t>
            </a:r>
          </a:p>
        </p:txBody>
      </p:sp>
      <p:sp>
        <p:nvSpPr>
          <p:cNvPr id="22" name="Rubrik 1"/>
          <p:cNvSpPr txBox="1">
            <a:spLocks/>
          </p:cNvSpPr>
          <p:nvPr/>
        </p:nvSpPr>
        <p:spPr>
          <a:xfrm>
            <a:off x="7841757" y="4575490"/>
            <a:ext cx="898955" cy="339494"/>
          </a:xfrm>
          <a:prstGeom prst="rect">
            <a:avLst/>
          </a:prstGeom>
          <a:solidFill>
            <a:schemeClr val="bg1">
              <a:lumMod val="85000"/>
            </a:schemeClr>
          </a:solidFill>
          <a:ln w="19050">
            <a:solidFill>
              <a:schemeClr val="tx1"/>
            </a:solidFill>
          </a:ln>
        </p:spPr>
        <p:txBody>
          <a:bodyPr vert="horz" lIns="86222" tIns="43111" rIns="86222" bIns="43111" rtlCol="0" anchor="ctr">
            <a:noAutofit/>
          </a:bodyPr>
          <a:lstStyle/>
          <a:p>
            <a:pPr algn="ctr" defTabSz="862149">
              <a:spcBef>
                <a:spcPct val="0"/>
              </a:spcBef>
              <a:defRPr/>
            </a:pPr>
            <a:r>
              <a:rPr lang="sv-SE" sz="1698" b="1">
                <a:solidFill>
                  <a:srgbClr val="000000"/>
                </a:solidFill>
                <a:latin typeface="Montserrat" pitchFamily="2" charset="0"/>
                <a:cs typeface="Arial" panose="020B0604020202020204" pitchFamily="34" charset="0"/>
              </a:rPr>
              <a:t>Kansli</a:t>
            </a:r>
          </a:p>
        </p:txBody>
      </p:sp>
      <p:sp>
        <p:nvSpPr>
          <p:cNvPr id="23" name="Rubrik 1"/>
          <p:cNvSpPr txBox="1">
            <a:spLocks/>
          </p:cNvSpPr>
          <p:nvPr/>
        </p:nvSpPr>
        <p:spPr>
          <a:xfrm>
            <a:off x="6676869" y="5042992"/>
            <a:ext cx="1979674" cy="339494"/>
          </a:xfrm>
          <a:prstGeom prst="rect">
            <a:avLst/>
          </a:prstGeom>
          <a:ln w="19050">
            <a:solidFill>
              <a:schemeClr val="bg1">
                <a:lumMod val="75000"/>
              </a:schemeClr>
            </a:solidFill>
          </a:ln>
        </p:spPr>
        <p:txBody>
          <a:bodyPr vert="horz" lIns="86222" tIns="43111" rIns="86222" bIns="43111" rtlCol="0" anchor="ctr">
            <a:noAutofit/>
          </a:bodyPr>
          <a:lstStyle/>
          <a:p>
            <a:pPr algn="ctr" defTabSz="862149" eaLnBrk="0" fontAlgn="base" hangingPunct="0">
              <a:spcBef>
                <a:spcPct val="0"/>
              </a:spcBef>
              <a:spcAft>
                <a:spcPct val="0"/>
              </a:spcAft>
              <a:defRPr/>
            </a:pPr>
            <a:r>
              <a:rPr lang="sv-SE" sz="1698" b="1">
                <a:solidFill>
                  <a:srgbClr val="FFFFFF">
                    <a:lumMod val="75000"/>
                  </a:srgbClr>
                </a:solidFill>
                <a:latin typeface="Montserrat" pitchFamily="2" charset="0"/>
                <a:cs typeface="Arial" panose="020B0604020202020204" pitchFamily="34" charset="0"/>
              </a:rPr>
              <a:t>Spark </a:t>
            </a:r>
            <a:r>
              <a:rPr lang="sv-SE" sz="1698" b="1" err="1">
                <a:solidFill>
                  <a:srgbClr val="FFFFFF">
                    <a:lumMod val="75000"/>
                  </a:srgbClr>
                </a:solidFill>
                <a:latin typeface="Montserrat" pitchFamily="2" charset="0"/>
                <a:cs typeface="Arial" panose="020B0604020202020204" pitchFamily="34" charset="0"/>
              </a:rPr>
              <a:t>Plug</a:t>
            </a:r>
            <a:r>
              <a:rPr lang="sv-SE" sz="1698" b="1">
                <a:solidFill>
                  <a:srgbClr val="FFFFFF">
                    <a:lumMod val="75000"/>
                  </a:srgbClr>
                </a:solidFill>
                <a:latin typeface="Montserrat" pitchFamily="2" charset="0"/>
                <a:cs typeface="Arial" panose="020B0604020202020204" pitchFamily="34" charset="0"/>
              </a:rPr>
              <a:t> AB</a:t>
            </a:r>
          </a:p>
        </p:txBody>
      </p:sp>
      <p:cxnSp>
        <p:nvCxnSpPr>
          <p:cNvPr id="40" name="Rak 39"/>
          <p:cNvCxnSpPr/>
          <p:nvPr/>
        </p:nvCxnSpPr>
        <p:spPr>
          <a:xfrm rot="5400000">
            <a:off x="8272488" y="4685129"/>
            <a:ext cx="1018483"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1" name="Rektangel 30"/>
          <p:cNvSpPr/>
          <p:nvPr/>
        </p:nvSpPr>
        <p:spPr>
          <a:xfrm>
            <a:off x="370808" y="3594515"/>
            <a:ext cx="4549223" cy="2326791"/>
          </a:xfrm>
          <a:prstGeom prst="rect">
            <a:avLst/>
          </a:prstGeom>
          <a:solidFill>
            <a:schemeClr val="bg1">
              <a:lumMod val="85000"/>
            </a:schemeClr>
          </a:solidFill>
          <a:ln w="12700">
            <a:solidFill>
              <a:schemeClr val="tx1"/>
            </a:solidFill>
          </a:ln>
        </p:spPr>
        <p:txBody>
          <a:bodyPr wrap="square">
            <a:spAutoFit/>
          </a:bodyPr>
          <a:lstStyle/>
          <a:p>
            <a:pPr defTabSz="169714" eaLnBrk="0" fontAlgn="base" hangingPunct="0">
              <a:spcBef>
                <a:spcPct val="0"/>
              </a:spcBef>
              <a:spcAft>
                <a:spcPct val="0"/>
              </a:spcAft>
              <a:defRPr/>
            </a:pPr>
            <a:r>
              <a:rPr lang="sv-SE" sz="1320" b="1" dirty="0">
                <a:solidFill>
                  <a:srgbClr val="000000"/>
                </a:solidFill>
                <a:latin typeface="Montserrat" pitchFamily="2" charset="0"/>
                <a:cs typeface="Arial" panose="020B0604020202020204" pitchFamily="34" charset="0"/>
              </a:rPr>
              <a:t>Kansli</a:t>
            </a:r>
          </a:p>
          <a:p>
            <a:pPr defTabSz="169714" eaLnBrk="0" fontAlgn="base" hangingPunct="0">
              <a:spcBef>
                <a:spcPct val="0"/>
              </a:spcBef>
              <a:spcAft>
                <a:spcPct val="0"/>
              </a:spcAft>
              <a:defRPr/>
            </a:pPr>
            <a:endParaRPr lang="sv-SE" sz="1320" b="1" dirty="0">
              <a:solidFill>
                <a:srgbClr val="000000"/>
              </a:solidFill>
              <a:latin typeface="Montserrat" pitchFamily="2" charset="0"/>
              <a:cs typeface="Arial" panose="020B0604020202020204" pitchFamily="34" charset="0"/>
            </a:endParaRPr>
          </a:p>
          <a:p>
            <a:pPr defTabSz="169714" eaLnBrk="0" fontAlgn="base" hangingPunct="0">
              <a:spcBef>
                <a:spcPct val="0"/>
              </a:spcBef>
              <a:spcAft>
                <a:spcPct val="0"/>
              </a:spcAft>
              <a:buFont typeface="Arial" pitchFamily="34" charset="0"/>
              <a:buChar char="•"/>
              <a:defRPr/>
            </a:pPr>
            <a:r>
              <a:rPr lang="sv-SE" sz="1320" dirty="0">
                <a:solidFill>
                  <a:srgbClr val="000000"/>
                </a:solidFill>
                <a:latin typeface="Montserrat" pitchFamily="2" charset="0"/>
                <a:cs typeface="Arial" panose="020B0604020202020204" pitchFamily="34" charset="0"/>
              </a:rPr>
              <a:t> 	Svemo kansli arbetar enligt styrelsens uppdrag 	och verksamhetsbeslut med drift och hantering 	av den dagliga löpande verksamheten.</a:t>
            </a:r>
          </a:p>
          <a:p>
            <a:pPr defTabSz="169714" eaLnBrk="0" fontAlgn="base" hangingPunct="0">
              <a:spcBef>
                <a:spcPct val="0"/>
              </a:spcBef>
              <a:spcAft>
                <a:spcPct val="0"/>
              </a:spcAft>
              <a:buFont typeface="Arial" pitchFamily="34" charset="0"/>
              <a:buChar char="•"/>
              <a:defRPr/>
            </a:pPr>
            <a:r>
              <a:rPr lang="sv-SE" sz="1320" dirty="0">
                <a:solidFill>
                  <a:srgbClr val="000000"/>
                </a:solidFill>
                <a:latin typeface="Montserrat" pitchFamily="2" charset="0"/>
                <a:cs typeface="Arial" panose="020B0604020202020204" pitchFamily="34" charset="0"/>
              </a:rPr>
              <a:t> 	Styrelsen anställer GS som är ansvarig för 	kansliets personal och funktion.</a:t>
            </a:r>
          </a:p>
          <a:p>
            <a:pPr defTabSz="169714" eaLnBrk="0" fontAlgn="base" hangingPunct="0">
              <a:spcBef>
                <a:spcPct val="0"/>
              </a:spcBef>
              <a:spcAft>
                <a:spcPct val="0"/>
              </a:spcAft>
              <a:buFont typeface="Arial" pitchFamily="34" charset="0"/>
              <a:buChar char="•"/>
              <a:defRPr/>
            </a:pPr>
            <a:r>
              <a:rPr lang="sv-SE" sz="1320" dirty="0">
                <a:solidFill>
                  <a:srgbClr val="000000"/>
                </a:solidFill>
                <a:latin typeface="Montserrat" pitchFamily="2" charset="0"/>
                <a:cs typeface="Arial" panose="020B0604020202020204" pitchFamily="34" charset="0"/>
              </a:rPr>
              <a:t> 	Kansliet är beläget i Norrköping och har </a:t>
            </a:r>
            <a:br>
              <a:rPr lang="sv-SE" sz="1320" dirty="0">
                <a:solidFill>
                  <a:srgbClr val="000000"/>
                </a:solidFill>
                <a:latin typeface="Montserrat" pitchFamily="2" charset="0"/>
                <a:cs typeface="Arial" panose="020B0604020202020204" pitchFamily="34" charset="0"/>
              </a:rPr>
            </a:br>
            <a:r>
              <a:rPr lang="sv-SE" sz="1320" dirty="0">
                <a:solidFill>
                  <a:srgbClr val="000000"/>
                </a:solidFill>
                <a:latin typeface="Montserrat" pitchFamily="2" charset="0"/>
                <a:cs typeface="Arial" panose="020B0604020202020204" pitchFamily="34" charset="0"/>
              </a:rPr>
              <a:t>	ca 22 medarbetare.</a:t>
            </a:r>
          </a:p>
          <a:p>
            <a:pPr defTabSz="169714" eaLnBrk="0" fontAlgn="base" hangingPunct="0">
              <a:spcBef>
                <a:spcPct val="0"/>
              </a:spcBef>
              <a:spcAft>
                <a:spcPct val="0"/>
              </a:spcAft>
              <a:buFont typeface="Arial" pitchFamily="34" charset="0"/>
              <a:buChar char="•"/>
              <a:defRPr/>
            </a:pPr>
            <a:r>
              <a:rPr lang="sv-SE" sz="1320" dirty="0">
                <a:solidFill>
                  <a:srgbClr val="000000"/>
                </a:solidFill>
                <a:latin typeface="Montserrat" pitchFamily="2" charset="0"/>
                <a:cs typeface="Arial" panose="020B0604020202020204" pitchFamily="34" charset="0"/>
              </a:rPr>
              <a:t> 	Kansliets arbete redovisas löpande och/eller 	särskilt vid styrelsemötena.</a:t>
            </a:r>
          </a:p>
        </p:txBody>
      </p:sp>
      <p:sp>
        <p:nvSpPr>
          <p:cNvPr id="30" name="Rubrik 1">
            <a:extLst>
              <a:ext uri="{FF2B5EF4-FFF2-40B4-BE49-F238E27FC236}">
                <a16:creationId xmlns:a16="http://schemas.microsoft.com/office/drawing/2014/main" id="{0F322DFF-3033-440A-BFBA-2768909CB6A0}"/>
              </a:ext>
            </a:extLst>
          </p:cNvPr>
          <p:cNvSpPr txBox="1">
            <a:spLocks/>
          </p:cNvSpPr>
          <p:nvPr/>
        </p:nvSpPr>
        <p:spPr>
          <a:xfrm>
            <a:off x="2786513" y="1935226"/>
            <a:ext cx="1290078" cy="339494"/>
          </a:xfrm>
          <a:prstGeom prst="rect">
            <a:avLst/>
          </a:prstGeom>
          <a:ln w="19050">
            <a:solidFill>
              <a:schemeClr val="bg1">
                <a:lumMod val="75000"/>
              </a:schemeClr>
            </a:solidFill>
          </a:ln>
        </p:spPr>
        <p:txBody>
          <a:bodyPr vert="horz" lIns="86222" tIns="43111" rIns="86222" bIns="43111" rtlCol="0" anchor="ctr">
            <a:noAutofit/>
          </a:bodyPr>
          <a:lstStyle/>
          <a:p>
            <a:pPr algn="ctr" defTabSz="862149">
              <a:spcBef>
                <a:spcPct val="0"/>
              </a:spcBef>
              <a:defRPr/>
            </a:pPr>
            <a:r>
              <a:rPr lang="sv-SE" sz="1886" b="1">
                <a:solidFill>
                  <a:srgbClr val="FFFFFF">
                    <a:lumMod val="75000"/>
                  </a:srgbClr>
                </a:solidFill>
                <a:latin typeface="Montserrat" pitchFamily="2" charset="0"/>
                <a:cs typeface="Arial" panose="020B0604020202020204" pitchFamily="34" charset="0"/>
              </a:rPr>
              <a:t>Distrikt</a:t>
            </a:r>
          </a:p>
        </p:txBody>
      </p:sp>
      <p:sp>
        <p:nvSpPr>
          <p:cNvPr id="32" name="Höger 23">
            <a:extLst>
              <a:ext uri="{FF2B5EF4-FFF2-40B4-BE49-F238E27FC236}">
                <a16:creationId xmlns:a16="http://schemas.microsoft.com/office/drawing/2014/main" id="{8DF6FC64-A594-4479-9B5F-B5491AF60D9E}"/>
              </a:ext>
            </a:extLst>
          </p:cNvPr>
          <p:cNvSpPr/>
          <p:nvPr/>
        </p:nvSpPr>
        <p:spPr>
          <a:xfrm>
            <a:off x="2243323" y="1867327"/>
            <a:ext cx="475292" cy="475292"/>
          </a:xfrm>
          <a:prstGeom prst="rightArrow">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2149" eaLnBrk="0" fontAlgn="base" hangingPunct="0">
              <a:spcBef>
                <a:spcPct val="0"/>
              </a:spcBef>
              <a:spcAft>
                <a:spcPct val="0"/>
              </a:spcAft>
              <a:defRPr/>
            </a:pPr>
            <a:endParaRPr lang="sv-SE" sz="1698">
              <a:solidFill>
                <a:srgbClr val="FFFFFF"/>
              </a:solidFill>
              <a:latin typeface="Arial"/>
            </a:endParaRPr>
          </a:p>
        </p:txBody>
      </p:sp>
      <p:sp>
        <p:nvSpPr>
          <p:cNvPr id="34" name="Höger 26">
            <a:extLst>
              <a:ext uri="{FF2B5EF4-FFF2-40B4-BE49-F238E27FC236}">
                <a16:creationId xmlns:a16="http://schemas.microsoft.com/office/drawing/2014/main" id="{7CF9C8C5-AE8D-407A-8270-301CBF92407B}"/>
              </a:ext>
            </a:extLst>
          </p:cNvPr>
          <p:cNvSpPr/>
          <p:nvPr/>
        </p:nvSpPr>
        <p:spPr>
          <a:xfrm>
            <a:off x="4212390" y="1867327"/>
            <a:ext cx="475292" cy="475292"/>
          </a:xfrm>
          <a:prstGeom prst="rightArrow">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2149" eaLnBrk="0" fontAlgn="base" hangingPunct="0">
              <a:spcBef>
                <a:spcPct val="0"/>
              </a:spcBef>
              <a:spcAft>
                <a:spcPct val="0"/>
              </a:spcAft>
              <a:defRPr/>
            </a:pPr>
            <a:endParaRPr lang="sv-SE" sz="1698">
              <a:solidFill>
                <a:srgbClr val="FFFFFF"/>
              </a:solidFill>
              <a:latin typeface="Arial"/>
            </a:endParaRPr>
          </a:p>
        </p:txBody>
      </p:sp>
      <mc:AlternateContent xmlns:mc="http://schemas.openxmlformats.org/markup-compatibility/2006" xmlns:p14="http://schemas.microsoft.com/office/powerpoint/2010/main">
        <mc:Choice Requires="p14">
          <p:contentPart p14:bwMode="auto" r:id="rId2">
            <p14:nvContentPartPr>
              <p14:cNvPr id="6" name="Pennanteckning 5">
                <a:extLst>
                  <a:ext uri="{FF2B5EF4-FFF2-40B4-BE49-F238E27FC236}">
                    <a16:creationId xmlns:a16="http://schemas.microsoft.com/office/drawing/2014/main" id="{592B8B9F-DA17-CB67-F856-98FA257AC243}"/>
                  </a:ext>
                </a:extLst>
              </p14:cNvPr>
              <p14:cNvContentPartPr/>
              <p14:nvPr/>
            </p14:nvContentPartPr>
            <p14:xfrm>
              <a:off x="388165" y="6276140"/>
              <a:ext cx="955074" cy="201167"/>
            </p14:xfrm>
          </p:contentPart>
        </mc:Choice>
        <mc:Fallback xmlns="">
          <p:pic>
            <p:nvPicPr>
              <p:cNvPr id="6" name="Pennanteckning 5">
                <a:extLst>
                  <a:ext uri="{FF2B5EF4-FFF2-40B4-BE49-F238E27FC236}">
                    <a16:creationId xmlns:a16="http://schemas.microsoft.com/office/drawing/2014/main" id="{592B8B9F-DA17-CB67-F856-98FA257AC243}"/>
                  </a:ext>
                </a:extLst>
              </p:cNvPr>
              <p:cNvPicPr/>
              <p:nvPr/>
            </p:nvPicPr>
            <p:blipFill>
              <a:blip r:embed="rId3"/>
              <a:stretch>
                <a:fillRect/>
              </a:stretch>
            </p:blipFill>
            <p:spPr>
              <a:xfrm>
                <a:off x="325165" y="6213163"/>
                <a:ext cx="1080713" cy="326761"/>
              </a:xfrm>
              <a:prstGeom prst="rect">
                <a:avLst/>
              </a:prstGeom>
            </p:spPr>
          </p:pic>
        </mc:Fallback>
      </mc:AlternateContent>
      <p:pic>
        <p:nvPicPr>
          <p:cNvPr id="8" name="Bildobjekt 7">
            <a:extLst>
              <a:ext uri="{FF2B5EF4-FFF2-40B4-BE49-F238E27FC236}">
                <a16:creationId xmlns:a16="http://schemas.microsoft.com/office/drawing/2014/main" id="{801943E6-A5E6-984D-4F2E-ED13982952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3" name="Bildobjekt 2" descr="En bild som visar text, clipart&#10;&#10;Automatiskt genererad beskrivning">
            <a:extLst>
              <a:ext uri="{FF2B5EF4-FFF2-40B4-BE49-F238E27FC236}">
                <a16:creationId xmlns:a16="http://schemas.microsoft.com/office/drawing/2014/main" id="{74E0925C-0F6E-8FF6-2B87-B69B588750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714" y="6414489"/>
            <a:ext cx="1071902" cy="33014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Rak 24"/>
          <p:cNvCxnSpPr/>
          <p:nvPr/>
        </p:nvCxnSpPr>
        <p:spPr>
          <a:xfrm rot="5400000">
            <a:off x="5828130" y="4209838"/>
            <a:ext cx="407393" cy="33949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ak 28"/>
          <p:cNvCxnSpPr/>
          <p:nvPr/>
        </p:nvCxnSpPr>
        <p:spPr>
          <a:xfrm rot="5400000">
            <a:off x="6880561" y="4379584"/>
            <a:ext cx="407393"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ak 32"/>
          <p:cNvCxnSpPr>
            <a:cxnSpLocks/>
            <a:endCxn id="22" idx="0"/>
          </p:cNvCxnSpPr>
          <p:nvPr/>
        </p:nvCxnSpPr>
        <p:spPr>
          <a:xfrm>
            <a:off x="7840490" y="4175888"/>
            <a:ext cx="470620" cy="40739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ubrik 1"/>
          <p:cNvSpPr>
            <a:spLocks noGrp="1"/>
          </p:cNvSpPr>
          <p:nvPr>
            <p:ph type="ctrTitle"/>
          </p:nvPr>
        </p:nvSpPr>
        <p:spPr>
          <a:xfrm rot="16200000">
            <a:off x="56727" y="1901277"/>
            <a:ext cx="1425876" cy="407393"/>
          </a:xfrm>
          <a:ln w="19050">
            <a:solidFill>
              <a:schemeClr val="bg1">
                <a:lumMod val="75000"/>
              </a:schemeClr>
            </a:solidFill>
          </a:ln>
        </p:spPr>
        <p:txBody>
          <a:bodyPr>
            <a:noAutofit/>
          </a:bodyPr>
          <a:lstStyle/>
          <a:p>
            <a:r>
              <a:rPr lang="sv-SE" sz="1509" b="1">
                <a:solidFill>
                  <a:schemeClr val="bg1">
                    <a:lumMod val="75000"/>
                  </a:schemeClr>
                </a:solidFill>
                <a:latin typeface="Montserrat" pitchFamily="2" charset="0"/>
              </a:rPr>
              <a:t>Medlemmar</a:t>
            </a:r>
          </a:p>
        </p:txBody>
      </p:sp>
      <p:sp>
        <p:nvSpPr>
          <p:cNvPr id="4" name="Rubrik 1"/>
          <p:cNvSpPr txBox="1">
            <a:spLocks/>
          </p:cNvSpPr>
          <p:nvPr/>
        </p:nvSpPr>
        <p:spPr>
          <a:xfrm rot="16200000">
            <a:off x="1211005" y="1901277"/>
            <a:ext cx="1425878" cy="407393"/>
          </a:xfrm>
          <a:prstGeom prst="rect">
            <a:avLst/>
          </a:prstGeom>
          <a:ln w="19050">
            <a:solidFill>
              <a:schemeClr val="bg1">
                <a:lumMod val="75000"/>
              </a:schemeClr>
            </a:solidFill>
          </a:ln>
        </p:spPr>
        <p:txBody>
          <a:bodyPr vert="horz" lIns="86222" tIns="43111" rIns="86222" bIns="43111" rtlCol="0" anchor="ctr">
            <a:noAutofit/>
          </a:bodyPr>
          <a:lstStyle/>
          <a:p>
            <a:pPr algn="ctr" defTabSz="862149">
              <a:spcBef>
                <a:spcPct val="0"/>
              </a:spcBef>
              <a:defRPr/>
            </a:pPr>
            <a:r>
              <a:rPr lang="sv-SE" sz="1886" b="1">
                <a:solidFill>
                  <a:srgbClr val="FFFFFF">
                    <a:lumMod val="75000"/>
                  </a:srgbClr>
                </a:solidFill>
                <a:latin typeface="Montserrat" pitchFamily="2" charset="0"/>
                <a:cs typeface="Arial" panose="020B0604020202020204" pitchFamily="34" charset="0"/>
              </a:rPr>
              <a:t>Klubbar</a:t>
            </a:r>
          </a:p>
        </p:txBody>
      </p:sp>
      <p:sp>
        <p:nvSpPr>
          <p:cNvPr id="5" name="Höger 4"/>
          <p:cNvSpPr/>
          <p:nvPr/>
        </p:nvSpPr>
        <p:spPr>
          <a:xfrm>
            <a:off x="1109159" y="1867327"/>
            <a:ext cx="475292" cy="475292"/>
          </a:xfrm>
          <a:prstGeom prst="rightArrow">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2149" eaLnBrk="0" fontAlgn="base" hangingPunct="0">
              <a:spcBef>
                <a:spcPct val="0"/>
              </a:spcBef>
              <a:spcAft>
                <a:spcPct val="0"/>
              </a:spcAft>
              <a:defRPr/>
            </a:pPr>
            <a:endParaRPr lang="sv-SE" sz="1698">
              <a:solidFill>
                <a:srgbClr val="FFFFFF"/>
              </a:solidFill>
              <a:latin typeface="Arial"/>
            </a:endParaRPr>
          </a:p>
        </p:txBody>
      </p:sp>
      <p:sp>
        <p:nvSpPr>
          <p:cNvPr id="15" name="Rubrik 1"/>
          <p:cNvSpPr txBox="1">
            <a:spLocks/>
          </p:cNvSpPr>
          <p:nvPr/>
        </p:nvSpPr>
        <p:spPr>
          <a:xfrm>
            <a:off x="4843596" y="1392035"/>
            <a:ext cx="3938134" cy="1493775"/>
          </a:xfrm>
          <a:prstGeom prst="rect">
            <a:avLst/>
          </a:prstGeom>
          <a:solidFill>
            <a:schemeClr val="bg1"/>
          </a:solidFill>
          <a:ln w="19050">
            <a:solidFill>
              <a:schemeClr val="bg1">
                <a:lumMod val="85000"/>
              </a:schemeClr>
            </a:solidFill>
          </a:ln>
        </p:spPr>
        <p:txBody>
          <a:bodyPr vert="horz" lIns="86222" tIns="43111" rIns="86222" bIns="43111" rtlCol="0" anchor="ctr">
            <a:noAutofit/>
          </a:bodyPr>
          <a:lstStyle/>
          <a:p>
            <a:pPr algn="ctr" defTabSz="862149">
              <a:spcBef>
                <a:spcPct val="0"/>
              </a:spcBef>
              <a:defRPr/>
            </a:pPr>
            <a:r>
              <a:rPr lang="sv-SE" sz="1886" b="1">
                <a:solidFill>
                  <a:srgbClr val="FFFFFF">
                    <a:lumMod val="75000"/>
                  </a:srgbClr>
                </a:solidFill>
                <a:latin typeface="Montserrat" pitchFamily="2" charset="0"/>
                <a:cs typeface="Arial" panose="020B0604020202020204" pitchFamily="34" charset="0"/>
              </a:rPr>
              <a:t>Förbundsmöte</a:t>
            </a:r>
          </a:p>
        </p:txBody>
      </p:sp>
      <p:sp>
        <p:nvSpPr>
          <p:cNvPr id="18" name="Höger 17"/>
          <p:cNvSpPr/>
          <p:nvPr/>
        </p:nvSpPr>
        <p:spPr>
          <a:xfrm rot="5400000">
            <a:off x="6439218" y="2919759"/>
            <a:ext cx="678989" cy="746888"/>
          </a:xfrm>
          <a:prstGeom prst="rightArrow">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2149" eaLnBrk="0" fontAlgn="base" hangingPunct="0">
              <a:spcBef>
                <a:spcPct val="0"/>
              </a:spcBef>
              <a:spcAft>
                <a:spcPct val="0"/>
              </a:spcAft>
              <a:defRPr/>
            </a:pPr>
            <a:endParaRPr lang="sv-SE" sz="1698">
              <a:solidFill>
                <a:srgbClr val="FFFFFF">
                  <a:lumMod val="75000"/>
                </a:srgbClr>
              </a:solidFill>
              <a:latin typeface="Arial"/>
            </a:endParaRPr>
          </a:p>
        </p:txBody>
      </p:sp>
      <p:sp>
        <p:nvSpPr>
          <p:cNvPr id="19" name="Rubrik 1"/>
          <p:cNvSpPr txBox="1">
            <a:spLocks/>
          </p:cNvSpPr>
          <p:nvPr/>
        </p:nvSpPr>
        <p:spPr>
          <a:xfrm>
            <a:off x="5183090" y="3700596"/>
            <a:ext cx="3598639" cy="475292"/>
          </a:xfrm>
          <a:prstGeom prst="rect">
            <a:avLst/>
          </a:prstGeom>
          <a:solidFill>
            <a:schemeClr val="bg1"/>
          </a:solidFill>
          <a:ln w="19050">
            <a:solidFill>
              <a:schemeClr val="bg1">
                <a:lumMod val="85000"/>
              </a:schemeClr>
            </a:solidFill>
          </a:ln>
        </p:spPr>
        <p:txBody>
          <a:bodyPr vert="horz" lIns="86222" tIns="43111" rIns="86222" bIns="43111" rtlCol="0" anchor="ctr">
            <a:noAutofit/>
          </a:bodyPr>
          <a:lstStyle/>
          <a:p>
            <a:pPr algn="ctr" defTabSz="862149">
              <a:spcBef>
                <a:spcPct val="0"/>
              </a:spcBef>
              <a:defRPr/>
            </a:pPr>
            <a:r>
              <a:rPr lang="sv-SE" sz="1886" b="1">
                <a:solidFill>
                  <a:srgbClr val="FFFFFF">
                    <a:lumMod val="75000"/>
                  </a:srgbClr>
                </a:solidFill>
                <a:latin typeface="Montserrat" pitchFamily="2" charset="0"/>
                <a:cs typeface="Arial" panose="020B0604020202020204" pitchFamily="34" charset="0"/>
              </a:rPr>
              <a:t>Styrelse</a:t>
            </a:r>
          </a:p>
        </p:txBody>
      </p:sp>
      <p:sp>
        <p:nvSpPr>
          <p:cNvPr id="20" name="Rubrik 1"/>
          <p:cNvSpPr txBox="1">
            <a:spLocks/>
          </p:cNvSpPr>
          <p:nvPr/>
        </p:nvSpPr>
        <p:spPr>
          <a:xfrm>
            <a:off x="4987331" y="4583281"/>
            <a:ext cx="1282141" cy="339494"/>
          </a:xfrm>
          <a:prstGeom prst="rect">
            <a:avLst/>
          </a:prstGeom>
          <a:solidFill>
            <a:schemeClr val="bg1"/>
          </a:solidFill>
          <a:ln w="19050">
            <a:solidFill>
              <a:schemeClr val="bg1">
                <a:lumMod val="75000"/>
              </a:schemeClr>
            </a:solidFill>
          </a:ln>
        </p:spPr>
        <p:txBody>
          <a:bodyPr vert="horz" lIns="86222" tIns="43111" rIns="86222" bIns="43111" rtlCol="0" anchor="ctr">
            <a:noAutofit/>
          </a:bodyPr>
          <a:lstStyle/>
          <a:p>
            <a:pPr algn="ctr" defTabSz="862149">
              <a:spcBef>
                <a:spcPct val="0"/>
              </a:spcBef>
              <a:defRPr/>
            </a:pPr>
            <a:r>
              <a:rPr lang="sv-SE" sz="1698" b="1">
                <a:solidFill>
                  <a:srgbClr val="FFFFFF">
                    <a:lumMod val="75000"/>
                  </a:srgbClr>
                </a:solidFill>
                <a:latin typeface="Montserrat" pitchFamily="2" charset="0"/>
                <a:cs typeface="Arial" panose="020B0604020202020204" pitchFamily="34" charset="0"/>
              </a:rPr>
              <a:t>Sektioner</a:t>
            </a:r>
          </a:p>
        </p:txBody>
      </p:sp>
      <p:sp>
        <p:nvSpPr>
          <p:cNvPr id="21" name="Rubrik 1"/>
          <p:cNvSpPr txBox="1">
            <a:spLocks/>
          </p:cNvSpPr>
          <p:nvPr/>
        </p:nvSpPr>
        <p:spPr>
          <a:xfrm>
            <a:off x="6269472" y="4583281"/>
            <a:ext cx="1561672" cy="339494"/>
          </a:xfrm>
          <a:prstGeom prst="rect">
            <a:avLst/>
          </a:prstGeom>
          <a:solidFill>
            <a:schemeClr val="bg1"/>
          </a:solidFill>
          <a:ln w="19050">
            <a:solidFill>
              <a:schemeClr val="bg1">
                <a:lumMod val="75000"/>
              </a:schemeClr>
            </a:solidFill>
          </a:ln>
        </p:spPr>
        <p:txBody>
          <a:bodyPr vert="horz" lIns="86222" tIns="43111" rIns="86222" bIns="43111" rtlCol="0" anchor="ctr">
            <a:noAutofit/>
          </a:bodyPr>
          <a:lstStyle/>
          <a:p>
            <a:pPr algn="ctr" defTabSz="862149">
              <a:spcBef>
                <a:spcPct val="0"/>
              </a:spcBef>
              <a:defRPr/>
            </a:pPr>
            <a:r>
              <a:rPr lang="sv-SE" sz="1698" b="1">
                <a:solidFill>
                  <a:srgbClr val="FFFFFF">
                    <a:lumMod val="75000"/>
                  </a:srgbClr>
                </a:solidFill>
                <a:latin typeface="Montserrat" pitchFamily="2" charset="0"/>
                <a:cs typeface="Arial" panose="020B0604020202020204" pitchFamily="34" charset="0"/>
              </a:rPr>
              <a:t>Kommittéer</a:t>
            </a:r>
          </a:p>
        </p:txBody>
      </p:sp>
      <p:sp>
        <p:nvSpPr>
          <p:cNvPr id="22" name="Rubrik 1"/>
          <p:cNvSpPr txBox="1">
            <a:spLocks/>
          </p:cNvSpPr>
          <p:nvPr/>
        </p:nvSpPr>
        <p:spPr>
          <a:xfrm>
            <a:off x="7840490" y="4583281"/>
            <a:ext cx="941240" cy="339494"/>
          </a:xfrm>
          <a:prstGeom prst="rect">
            <a:avLst/>
          </a:prstGeom>
          <a:solidFill>
            <a:schemeClr val="bg1"/>
          </a:solidFill>
          <a:ln w="19050">
            <a:solidFill>
              <a:schemeClr val="bg1">
                <a:lumMod val="75000"/>
              </a:schemeClr>
            </a:solidFill>
          </a:ln>
        </p:spPr>
        <p:txBody>
          <a:bodyPr vert="horz" lIns="86222" tIns="43111" rIns="86222" bIns="43111" rtlCol="0" anchor="ctr">
            <a:noAutofit/>
          </a:bodyPr>
          <a:lstStyle/>
          <a:p>
            <a:pPr algn="ctr" defTabSz="862149">
              <a:spcBef>
                <a:spcPct val="0"/>
              </a:spcBef>
              <a:defRPr/>
            </a:pPr>
            <a:r>
              <a:rPr lang="sv-SE" sz="1698" b="1">
                <a:solidFill>
                  <a:srgbClr val="FFFFFF">
                    <a:lumMod val="75000"/>
                  </a:srgbClr>
                </a:solidFill>
                <a:latin typeface="Montserrat" pitchFamily="2" charset="0"/>
                <a:cs typeface="Arial" panose="020B0604020202020204" pitchFamily="34" charset="0"/>
              </a:rPr>
              <a:t>Kansli</a:t>
            </a:r>
          </a:p>
        </p:txBody>
      </p:sp>
      <p:sp>
        <p:nvSpPr>
          <p:cNvPr id="23" name="Rubrik 1"/>
          <p:cNvSpPr txBox="1">
            <a:spLocks/>
          </p:cNvSpPr>
          <p:nvPr/>
        </p:nvSpPr>
        <p:spPr>
          <a:xfrm>
            <a:off x="6676866" y="5058574"/>
            <a:ext cx="1978411" cy="339494"/>
          </a:xfrm>
          <a:prstGeom prst="rect">
            <a:avLst/>
          </a:prstGeom>
          <a:solidFill>
            <a:schemeClr val="bg1">
              <a:lumMod val="85000"/>
            </a:schemeClr>
          </a:solidFill>
          <a:ln w="19050">
            <a:solidFill>
              <a:schemeClr val="tx1"/>
            </a:solidFill>
          </a:ln>
        </p:spPr>
        <p:txBody>
          <a:bodyPr vert="horz" lIns="86222" tIns="43111" rIns="86222" bIns="43111" rtlCol="0" anchor="ctr">
            <a:noAutofit/>
          </a:bodyPr>
          <a:lstStyle/>
          <a:p>
            <a:pPr algn="ctr" defTabSz="862149">
              <a:spcBef>
                <a:spcPct val="0"/>
              </a:spcBef>
              <a:defRPr/>
            </a:pPr>
            <a:r>
              <a:rPr lang="sv-SE" sz="1698" b="1">
                <a:solidFill>
                  <a:srgbClr val="000000"/>
                </a:solidFill>
                <a:latin typeface="Montserrat" pitchFamily="2" charset="0"/>
                <a:cs typeface="Arial" panose="020B0604020202020204" pitchFamily="34" charset="0"/>
              </a:rPr>
              <a:t>Spark </a:t>
            </a:r>
            <a:r>
              <a:rPr lang="sv-SE" sz="1698" b="1" err="1">
                <a:solidFill>
                  <a:srgbClr val="000000"/>
                </a:solidFill>
                <a:latin typeface="Montserrat" pitchFamily="2" charset="0"/>
                <a:cs typeface="Arial" panose="020B0604020202020204" pitchFamily="34" charset="0"/>
              </a:rPr>
              <a:t>Plug</a:t>
            </a:r>
            <a:r>
              <a:rPr lang="sv-SE" sz="1698" b="1">
                <a:solidFill>
                  <a:srgbClr val="000000"/>
                </a:solidFill>
                <a:latin typeface="Montserrat" pitchFamily="2" charset="0"/>
                <a:cs typeface="Arial" panose="020B0604020202020204" pitchFamily="34" charset="0"/>
              </a:rPr>
              <a:t> AB</a:t>
            </a:r>
          </a:p>
        </p:txBody>
      </p:sp>
      <p:cxnSp>
        <p:nvCxnSpPr>
          <p:cNvPr id="40" name="Rak 39"/>
          <p:cNvCxnSpPr/>
          <p:nvPr/>
        </p:nvCxnSpPr>
        <p:spPr>
          <a:xfrm rot="5400000">
            <a:off x="8272488" y="4685129"/>
            <a:ext cx="1018483"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1" name="Rektangel 30"/>
          <p:cNvSpPr/>
          <p:nvPr/>
        </p:nvSpPr>
        <p:spPr>
          <a:xfrm>
            <a:off x="362270" y="3248575"/>
            <a:ext cx="4515270" cy="2529923"/>
          </a:xfrm>
          <a:prstGeom prst="rect">
            <a:avLst/>
          </a:prstGeom>
          <a:solidFill>
            <a:schemeClr val="bg1">
              <a:lumMod val="85000"/>
            </a:schemeClr>
          </a:solidFill>
          <a:ln w="12700">
            <a:solidFill>
              <a:schemeClr val="tx1"/>
            </a:solidFill>
          </a:ln>
        </p:spPr>
        <p:txBody>
          <a:bodyPr wrap="square">
            <a:spAutoFit/>
          </a:bodyPr>
          <a:lstStyle/>
          <a:p>
            <a:pPr defTabSz="862149" eaLnBrk="0" fontAlgn="base" hangingPunct="0">
              <a:spcBef>
                <a:spcPct val="0"/>
              </a:spcBef>
              <a:spcAft>
                <a:spcPct val="0"/>
              </a:spcAft>
              <a:defRPr/>
            </a:pPr>
            <a:r>
              <a:rPr lang="sv-SE" sz="1320" b="1">
                <a:solidFill>
                  <a:srgbClr val="000000"/>
                </a:solidFill>
                <a:latin typeface="Montserrat" pitchFamily="2" charset="0"/>
                <a:cs typeface="Arial" panose="020B0604020202020204" pitchFamily="34" charset="0"/>
              </a:rPr>
              <a:t>Spark </a:t>
            </a:r>
            <a:r>
              <a:rPr lang="sv-SE" sz="1320" b="1" err="1">
                <a:solidFill>
                  <a:srgbClr val="000000"/>
                </a:solidFill>
                <a:latin typeface="Montserrat" pitchFamily="2" charset="0"/>
                <a:cs typeface="Arial" panose="020B0604020202020204" pitchFamily="34" charset="0"/>
              </a:rPr>
              <a:t>Plug</a:t>
            </a:r>
            <a:r>
              <a:rPr lang="sv-SE" sz="1320" b="1">
                <a:solidFill>
                  <a:srgbClr val="000000"/>
                </a:solidFill>
                <a:latin typeface="Montserrat" pitchFamily="2" charset="0"/>
                <a:cs typeface="Arial" panose="020B0604020202020204" pitchFamily="34" charset="0"/>
              </a:rPr>
              <a:t> AB</a:t>
            </a:r>
          </a:p>
          <a:p>
            <a:pPr defTabSz="862149" eaLnBrk="0" fontAlgn="base" hangingPunct="0">
              <a:spcBef>
                <a:spcPct val="0"/>
              </a:spcBef>
              <a:spcAft>
                <a:spcPct val="0"/>
              </a:spcAft>
              <a:defRPr/>
            </a:pPr>
            <a:endParaRPr lang="sv-SE" sz="1320" b="1">
              <a:solidFill>
                <a:srgbClr val="000000"/>
              </a:solidFill>
              <a:latin typeface="Montserrat" pitchFamily="2" charset="0"/>
              <a:cs typeface="Arial" panose="020B0604020202020204" pitchFamily="34" charset="0"/>
            </a:endParaRPr>
          </a:p>
          <a:p>
            <a:pPr defTabSz="169714" eaLnBrk="0" fontAlgn="base" hangingPunct="0">
              <a:spcBef>
                <a:spcPct val="0"/>
              </a:spcBef>
              <a:spcAft>
                <a:spcPct val="0"/>
              </a:spcAft>
              <a:buFont typeface="Arial" pitchFamily="34" charset="0"/>
              <a:buChar char="•"/>
              <a:defRPr/>
            </a:pPr>
            <a:r>
              <a:rPr lang="sv-SE" sz="1320">
                <a:solidFill>
                  <a:srgbClr val="000000"/>
                </a:solidFill>
                <a:latin typeface="Montserrat" pitchFamily="2" charset="0"/>
                <a:cs typeface="Arial" panose="020B0604020202020204" pitchFamily="34" charset="0"/>
              </a:rPr>
              <a:t> 	Ett av Svemo helägt aktiebolag startat av 	styrelsen enligt uppdrag givet av delegaterna vid 	Förbundsårsmötet 2010.</a:t>
            </a:r>
          </a:p>
          <a:p>
            <a:pPr defTabSz="169714" eaLnBrk="0" fontAlgn="base" hangingPunct="0">
              <a:spcBef>
                <a:spcPct val="0"/>
              </a:spcBef>
              <a:spcAft>
                <a:spcPct val="0"/>
              </a:spcAft>
              <a:buFont typeface="Arial" pitchFamily="34" charset="0"/>
              <a:buChar char="•"/>
              <a:defRPr/>
            </a:pPr>
            <a:r>
              <a:rPr lang="sv-SE" sz="1320">
                <a:solidFill>
                  <a:srgbClr val="000000"/>
                </a:solidFill>
                <a:latin typeface="Montserrat" pitchFamily="2" charset="0"/>
                <a:cs typeface="Arial" panose="020B0604020202020204" pitchFamily="34" charset="0"/>
              </a:rPr>
              <a:t> 	I bolagets styrelse finns representanter från 	Svemo 	styrelse.</a:t>
            </a:r>
          </a:p>
          <a:p>
            <a:pPr defTabSz="169714" eaLnBrk="0" fontAlgn="base" hangingPunct="0">
              <a:spcBef>
                <a:spcPct val="0"/>
              </a:spcBef>
              <a:spcAft>
                <a:spcPct val="0"/>
              </a:spcAft>
              <a:buFont typeface="Arial" pitchFamily="34" charset="0"/>
              <a:buChar char="•"/>
              <a:defRPr/>
            </a:pPr>
            <a:r>
              <a:rPr lang="sv-SE" sz="1320">
                <a:solidFill>
                  <a:srgbClr val="000000"/>
                </a:solidFill>
                <a:latin typeface="Montserrat" pitchFamily="2" charset="0"/>
                <a:cs typeface="Arial" panose="020B0604020202020204" pitchFamily="34" charset="0"/>
              </a:rPr>
              <a:t> 	Bolagets uppdrag är att utveckla och förvalta 	förbundets marknadsrättigheter, event samt 	medie- 	och samarbetsavtal.</a:t>
            </a:r>
          </a:p>
          <a:p>
            <a:pPr defTabSz="169714" eaLnBrk="0" fontAlgn="base" hangingPunct="0">
              <a:spcBef>
                <a:spcPct val="0"/>
              </a:spcBef>
              <a:spcAft>
                <a:spcPct val="0"/>
              </a:spcAft>
              <a:buFont typeface="Arial" pitchFamily="34" charset="0"/>
              <a:buChar char="•"/>
              <a:defRPr/>
            </a:pPr>
            <a:r>
              <a:rPr lang="sv-SE" sz="1320">
                <a:solidFill>
                  <a:srgbClr val="000000"/>
                </a:solidFill>
                <a:latin typeface="Montserrat" pitchFamily="2" charset="0"/>
                <a:cs typeface="Arial" panose="020B0604020202020204" pitchFamily="34" charset="0"/>
              </a:rPr>
              <a:t> 	Bolagets verksamhet redovisas i samband med 	Förbundsårsmötet.</a:t>
            </a:r>
          </a:p>
        </p:txBody>
      </p:sp>
      <p:sp>
        <p:nvSpPr>
          <p:cNvPr id="30" name="Rubrik 1">
            <a:extLst>
              <a:ext uri="{FF2B5EF4-FFF2-40B4-BE49-F238E27FC236}">
                <a16:creationId xmlns:a16="http://schemas.microsoft.com/office/drawing/2014/main" id="{047B3015-0DBF-483C-9031-582F10929F62}"/>
              </a:ext>
            </a:extLst>
          </p:cNvPr>
          <p:cNvSpPr txBox="1">
            <a:spLocks/>
          </p:cNvSpPr>
          <p:nvPr/>
        </p:nvSpPr>
        <p:spPr>
          <a:xfrm>
            <a:off x="2786513" y="1935226"/>
            <a:ext cx="1290078" cy="339494"/>
          </a:xfrm>
          <a:prstGeom prst="rect">
            <a:avLst/>
          </a:prstGeom>
          <a:ln w="19050">
            <a:solidFill>
              <a:schemeClr val="bg1">
                <a:lumMod val="75000"/>
              </a:schemeClr>
            </a:solidFill>
          </a:ln>
        </p:spPr>
        <p:txBody>
          <a:bodyPr vert="horz" lIns="86222" tIns="43111" rIns="86222" bIns="43111" rtlCol="0" anchor="ctr">
            <a:noAutofit/>
          </a:bodyPr>
          <a:lstStyle/>
          <a:p>
            <a:pPr algn="ctr" defTabSz="862149">
              <a:spcBef>
                <a:spcPct val="0"/>
              </a:spcBef>
              <a:defRPr/>
            </a:pPr>
            <a:r>
              <a:rPr lang="sv-SE" sz="1886" b="1">
                <a:solidFill>
                  <a:srgbClr val="FFFFFF">
                    <a:lumMod val="75000"/>
                  </a:srgbClr>
                </a:solidFill>
                <a:latin typeface="Montserrat" pitchFamily="2" charset="0"/>
                <a:cs typeface="Arial" panose="020B0604020202020204" pitchFamily="34" charset="0"/>
              </a:rPr>
              <a:t>Distrikt</a:t>
            </a:r>
          </a:p>
        </p:txBody>
      </p:sp>
      <p:sp>
        <p:nvSpPr>
          <p:cNvPr id="32" name="Höger 23">
            <a:extLst>
              <a:ext uri="{FF2B5EF4-FFF2-40B4-BE49-F238E27FC236}">
                <a16:creationId xmlns:a16="http://schemas.microsoft.com/office/drawing/2014/main" id="{E4CA794B-5DD6-43B4-889C-01EC6F6E4E59}"/>
              </a:ext>
            </a:extLst>
          </p:cNvPr>
          <p:cNvSpPr/>
          <p:nvPr/>
        </p:nvSpPr>
        <p:spPr>
          <a:xfrm>
            <a:off x="2243323" y="1867327"/>
            <a:ext cx="475292" cy="475292"/>
          </a:xfrm>
          <a:prstGeom prst="rightArrow">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2149" eaLnBrk="0" fontAlgn="base" hangingPunct="0">
              <a:spcBef>
                <a:spcPct val="0"/>
              </a:spcBef>
              <a:spcAft>
                <a:spcPct val="0"/>
              </a:spcAft>
              <a:defRPr/>
            </a:pPr>
            <a:endParaRPr lang="sv-SE" sz="1698">
              <a:solidFill>
                <a:srgbClr val="FFFFFF"/>
              </a:solidFill>
              <a:latin typeface="Arial"/>
            </a:endParaRPr>
          </a:p>
        </p:txBody>
      </p:sp>
      <p:sp>
        <p:nvSpPr>
          <p:cNvPr id="34" name="Höger 26">
            <a:extLst>
              <a:ext uri="{FF2B5EF4-FFF2-40B4-BE49-F238E27FC236}">
                <a16:creationId xmlns:a16="http://schemas.microsoft.com/office/drawing/2014/main" id="{E74ACA7F-2F9A-4E3F-AFA5-D6C70DE16A26}"/>
              </a:ext>
            </a:extLst>
          </p:cNvPr>
          <p:cNvSpPr/>
          <p:nvPr/>
        </p:nvSpPr>
        <p:spPr>
          <a:xfrm>
            <a:off x="4212390" y="1867327"/>
            <a:ext cx="475292" cy="475292"/>
          </a:xfrm>
          <a:prstGeom prst="rightArrow">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2149" eaLnBrk="0" fontAlgn="base" hangingPunct="0">
              <a:spcBef>
                <a:spcPct val="0"/>
              </a:spcBef>
              <a:spcAft>
                <a:spcPct val="0"/>
              </a:spcAft>
              <a:defRPr/>
            </a:pPr>
            <a:endParaRPr lang="sv-SE" sz="1698">
              <a:solidFill>
                <a:srgbClr val="FFFFFF"/>
              </a:solidFill>
              <a:latin typeface="Arial"/>
            </a:endParaRPr>
          </a:p>
        </p:txBody>
      </p:sp>
      <mc:AlternateContent xmlns:mc="http://schemas.openxmlformats.org/markup-compatibility/2006" xmlns:p14="http://schemas.microsoft.com/office/powerpoint/2010/main">
        <mc:Choice Requires="p14">
          <p:contentPart p14:bwMode="auto" r:id="rId2">
            <p14:nvContentPartPr>
              <p14:cNvPr id="6" name="Pennanteckning 5">
                <a:extLst>
                  <a:ext uri="{FF2B5EF4-FFF2-40B4-BE49-F238E27FC236}">
                    <a16:creationId xmlns:a16="http://schemas.microsoft.com/office/drawing/2014/main" id="{23A4F065-76C6-D449-0B2E-A1FD72C920C5}"/>
                  </a:ext>
                </a:extLst>
              </p14:cNvPr>
              <p14:cNvContentPartPr/>
              <p14:nvPr/>
            </p14:nvContentPartPr>
            <p14:xfrm>
              <a:off x="388165" y="6276140"/>
              <a:ext cx="955074" cy="201167"/>
            </p14:xfrm>
          </p:contentPart>
        </mc:Choice>
        <mc:Fallback xmlns="">
          <p:pic>
            <p:nvPicPr>
              <p:cNvPr id="6" name="Pennanteckning 5">
                <a:extLst>
                  <a:ext uri="{FF2B5EF4-FFF2-40B4-BE49-F238E27FC236}">
                    <a16:creationId xmlns:a16="http://schemas.microsoft.com/office/drawing/2014/main" id="{23A4F065-76C6-D449-0B2E-A1FD72C920C5}"/>
                  </a:ext>
                </a:extLst>
              </p:cNvPr>
              <p:cNvPicPr/>
              <p:nvPr/>
            </p:nvPicPr>
            <p:blipFill>
              <a:blip r:embed="rId3"/>
              <a:stretch>
                <a:fillRect/>
              </a:stretch>
            </p:blipFill>
            <p:spPr>
              <a:xfrm>
                <a:off x="325165" y="6213163"/>
                <a:ext cx="1080713" cy="326761"/>
              </a:xfrm>
              <a:prstGeom prst="rect">
                <a:avLst/>
              </a:prstGeom>
            </p:spPr>
          </p:pic>
        </mc:Fallback>
      </mc:AlternateContent>
      <p:pic>
        <p:nvPicPr>
          <p:cNvPr id="8" name="Bildobjekt 7">
            <a:extLst>
              <a:ext uri="{FF2B5EF4-FFF2-40B4-BE49-F238E27FC236}">
                <a16:creationId xmlns:a16="http://schemas.microsoft.com/office/drawing/2014/main" id="{AC100F98-CB37-24E3-0FB5-C13B50984F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3" name="Bildobjekt 2" descr="En bild som visar text, clipart&#10;&#10;Automatiskt genererad beskrivning">
            <a:extLst>
              <a:ext uri="{FF2B5EF4-FFF2-40B4-BE49-F238E27FC236}">
                <a16:creationId xmlns:a16="http://schemas.microsoft.com/office/drawing/2014/main" id="{7C95C4B4-6328-3952-5E9C-6FF91C6D23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979" y="6422207"/>
            <a:ext cx="1071902" cy="33014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791791" y="836712"/>
            <a:ext cx="4237823" cy="637364"/>
          </a:xfrm>
          <a:prstGeom prst="rect">
            <a:avLst/>
          </a:prstGeom>
          <a:noFill/>
          <a:ln w="9525">
            <a:noFill/>
            <a:miter lim="800000"/>
            <a:headEnd/>
            <a:tailEnd/>
          </a:ln>
          <a:effectLst/>
        </p:spPr>
        <p:txBody>
          <a:bodyPr wrap="none" lIns="18000" tIns="10800" rIns="18000" bIns="10800">
            <a:spAutoFit/>
          </a:bodyPr>
          <a:lstStyle/>
          <a:p>
            <a:pPr eaLnBrk="1" hangingPunct="1">
              <a:defRPr/>
            </a:pPr>
            <a:r>
              <a:rPr lang="sv-SE" sz="4000" dirty="0">
                <a:latin typeface="Bebas Neue" panose="020B0606020202050201" pitchFamily="34" charset="0"/>
                <a:cs typeface="Arial" charset="0"/>
              </a:rPr>
              <a:t>Regler som påverkar dig</a:t>
            </a:r>
          </a:p>
        </p:txBody>
      </p:sp>
      <p:sp>
        <p:nvSpPr>
          <p:cNvPr id="4" name="Text Box 4"/>
          <p:cNvSpPr txBox="1">
            <a:spLocks noChangeArrowheads="1"/>
          </p:cNvSpPr>
          <p:nvPr/>
        </p:nvSpPr>
        <p:spPr bwMode="auto">
          <a:xfrm>
            <a:off x="812329" y="2204864"/>
            <a:ext cx="5544616" cy="2785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spAutoFit/>
          </a:bodyPr>
          <a:lstStyle>
            <a:lvl1pPr marL="457200" indent="-457200">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30000"/>
              </a:lnSpc>
              <a:spcBef>
                <a:spcPct val="0"/>
              </a:spcBef>
              <a:buClr>
                <a:schemeClr val="tx1"/>
              </a:buClr>
            </a:pPr>
            <a:r>
              <a:rPr lang="sv-SE" altLang="sv-SE" dirty="0">
                <a:latin typeface="Montserrat" pitchFamily="2" charset="0"/>
              </a:rPr>
              <a:t>FIM:s regler</a:t>
            </a:r>
          </a:p>
          <a:p>
            <a:pPr eaLnBrk="1" hangingPunct="1">
              <a:lnSpc>
                <a:spcPct val="130000"/>
              </a:lnSpc>
              <a:spcBef>
                <a:spcPct val="0"/>
              </a:spcBef>
            </a:pPr>
            <a:r>
              <a:rPr lang="sv-SE" altLang="sv-SE" dirty="0">
                <a:latin typeface="Montserrat" pitchFamily="2" charset="0"/>
              </a:rPr>
              <a:t>Nationella tävlingsreglementet (NT)/SPAR</a:t>
            </a:r>
          </a:p>
          <a:p>
            <a:pPr eaLnBrk="1" hangingPunct="1">
              <a:lnSpc>
                <a:spcPct val="130000"/>
              </a:lnSpc>
              <a:spcBef>
                <a:spcPct val="0"/>
              </a:spcBef>
            </a:pPr>
            <a:r>
              <a:rPr lang="sv-SE" altLang="sv-SE" dirty="0">
                <a:latin typeface="Montserrat" pitchFamily="2" charset="0"/>
              </a:rPr>
              <a:t>Specialreglementen (SR)</a:t>
            </a:r>
          </a:p>
          <a:p>
            <a:pPr eaLnBrk="1" hangingPunct="1">
              <a:lnSpc>
                <a:spcPct val="130000"/>
              </a:lnSpc>
              <a:spcBef>
                <a:spcPct val="0"/>
              </a:spcBef>
            </a:pPr>
            <a:r>
              <a:rPr lang="sv-SE" altLang="sv-SE" dirty="0">
                <a:latin typeface="Montserrat" pitchFamily="2" charset="0"/>
              </a:rPr>
              <a:t>Mästerskapsregler NM/SM/DM/Cuper </a:t>
            </a:r>
          </a:p>
          <a:p>
            <a:pPr eaLnBrk="1" hangingPunct="1">
              <a:lnSpc>
                <a:spcPct val="130000"/>
              </a:lnSpc>
              <a:spcBef>
                <a:spcPct val="0"/>
              </a:spcBef>
            </a:pPr>
            <a:r>
              <a:rPr lang="sv-SE" altLang="sv-SE" dirty="0">
                <a:latin typeface="Montserrat" pitchFamily="2" charset="0"/>
              </a:rPr>
              <a:t>Tilläggsregler (TR)</a:t>
            </a:r>
          </a:p>
          <a:p>
            <a:pPr eaLnBrk="1" hangingPunct="1">
              <a:lnSpc>
                <a:spcPct val="130000"/>
              </a:lnSpc>
              <a:spcBef>
                <a:spcPct val="0"/>
              </a:spcBef>
            </a:pPr>
            <a:r>
              <a:rPr lang="sv-SE" altLang="sv-SE" dirty="0">
                <a:latin typeface="Montserrat" pitchFamily="2" charset="0"/>
              </a:rPr>
              <a:t>Förarmöte/PM</a:t>
            </a:r>
          </a:p>
        </p:txBody>
      </p:sp>
      <p:pic>
        <p:nvPicPr>
          <p:cNvPr id="5" name="Picture 2" descr="bild 25">
            <a:extLst>
              <a:ext uri="{FF2B5EF4-FFF2-40B4-BE49-F238E27FC236}">
                <a16:creationId xmlns:a16="http://schemas.microsoft.com/office/drawing/2014/main" id="{ED7B8639-56D2-4753-BFCC-3DA4BE8C86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7441" y="2736830"/>
            <a:ext cx="1958975"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6">
            <a:extLst>
              <a:ext uri="{FF2B5EF4-FFF2-40B4-BE49-F238E27FC236}">
                <a16:creationId xmlns:a16="http://schemas.microsoft.com/office/drawing/2014/main" id="{EE37C50F-05C9-FC08-9EC0-080204304D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8" name="Bildobjekt 7">
            <a:extLst>
              <a:ext uri="{FF2B5EF4-FFF2-40B4-BE49-F238E27FC236}">
                <a16:creationId xmlns:a16="http://schemas.microsoft.com/office/drawing/2014/main" id="{9127687A-A9DA-34E7-7AA6-6F15321312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9" name="Bildobjekt 8" descr="En bild som visar text, clipart&#10;&#10;Automatiskt genererad beskrivning">
            <a:extLst>
              <a:ext uri="{FF2B5EF4-FFF2-40B4-BE49-F238E27FC236}">
                <a16:creationId xmlns:a16="http://schemas.microsoft.com/office/drawing/2014/main" id="{1C8AEC31-7CCB-4655-08DE-D8FE40F4C6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6414489"/>
            <a:ext cx="1071902" cy="3301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4294967295"/>
          </p:nvPr>
        </p:nvSpPr>
        <p:spPr>
          <a:xfrm>
            <a:off x="1432239" y="1700808"/>
            <a:ext cx="5832648" cy="2542524"/>
          </a:xfrm>
          <a:prstGeom prst="rect">
            <a:avLst/>
          </a:prstGeom>
        </p:spPr>
        <p:txBody>
          <a:bodyPr>
            <a:normAutofit fontScale="77500" lnSpcReduction="20000"/>
          </a:bodyPr>
          <a:lstStyle/>
          <a:p>
            <a:pPr>
              <a:buFont typeface="Arial" panose="020B0604020202020204" pitchFamily="34" charset="0"/>
              <a:buChar char="•"/>
            </a:pPr>
            <a:r>
              <a:rPr lang="sv-SE" altLang="sv-SE" dirty="0">
                <a:latin typeface="Montserrat" pitchFamily="2" charset="0"/>
              </a:rPr>
              <a:t>FIM – internationella förbundet stiftar regler </a:t>
            </a:r>
            <a:br>
              <a:rPr lang="sv-SE" altLang="sv-SE" dirty="0">
                <a:latin typeface="Montserrat" pitchFamily="2" charset="0"/>
              </a:rPr>
            </a:br>
            <a:r>
              <a:rPr lang="sv-SE" altLang="sv-SE" dirty="0">
                <a:latin typeface="Montserrat" pitchFamily="2" charset="0"/>
              </a:rPr>
              <a:t>(FIM Europe = Europamästerskapen).</a:t>
            </a:r>
          </a:p>
          <a:p>
            <a:pPr>
              <a:buFont typeface="Arial" panose="020B0604020202020204" pitchFamily="34" charset="0"/>
              <a:buChar char="•"/>
            </a:pPr>
            <a:r>
              <a:rPr lang="sv-SE" altLang="sv-SE" dirty="0">
                <a:latin typeface="Montserrat" pitchFamily="2" charset="0"/>
              </a:rPr>
              <a:t>UIM – Internationella förbundet för båtsporten</a:t>
            </a:r>
          </a:p>
          <a:p>
            <a:pPr>
              <a:buFont typeface="Arial" panose="020B0604020202020204" pitchFamily="34" charset="0"/>
              <a:buChar char="•"/>
            </a:pPr>
            <a:r>
              <a:rPr lang="sv-SE" altLang="sv-SE" dirty="0">
                <a:latin typeface="Montserrat" pitchFamily="2" charset="0"/>
              </a:rPr>
              <a:t>Svemo översätter, kompletterar och publicerar Svemo Nationellt Tävlingsreglemente (NT).</a:t>
            </a:r>
          </a:p>
          <a:p>
            <a:pPr>
              <a:buFont typeface="Arial" panose="020B0604020202020204" pitchFamily="34" charset="0"/>
              <a:buChar char="•"/>
            </a:pPr>
            <a:r>
              <a:rPr lang="sv-SE" altLang="sv-SE" dirty="0">
                <a:latin typeface="Montserrat" pitchFamily="2" charset="0"/>
              </a:rPr>
              <a:t>Nationella Tävlingsreglementet (NT) innefattar alla regler som gäller motorcykel- och snöskotergrenar.</a:t>
            </a:r>
          </a:p>
          <a:p>
            <a:pPr>
              <a:buFont typeface="Arial" panose="020B0604020202020204" pitchFamily="34" charset="0"/>
              <a:buChar char="•"/>
            </a:pPr>
            <a:r>
              <a:rPr lang="sv-SE" altLang="sv-SE" dirty="0">
                <a:latin typeface="Montserrat" pitchFamily="2" charset="0"/>
              </a:rPr>
              <a:t>Varje gren har ett specialreglemente (SR).</a:t>
            </a:r>
          </a:p>
          <a:p>
            <a:pPr>
              <a:buFont typeface="Arial" panose="020B0604020202020204" pitchFamily="34" charset="0"/>
              <a:buChar char="•"/>
            </a:pPr>
            <a:r>
              <a:rPr lang="sv-SE" altLang="sv-SE" dirty="0">
                <a:latin typeface="Montserrat" pitchFamily="2" charset="0"/>
              </a:rPr>
              <a:t>Fabrikanterna tillhandahåller även homologiseringsfilerna för alla motorcyklar i vissa sporter. </a:t>
            </a:r>
            <a:endParaRPr lang="sv-SE" altLang="sv-SE" dirty="0">
              <a:highlight>
                <a:srgbClr val="FFFF00"/>
              </a:highlight>
              <a:latin typeface="Montserrat" pitchFamily="2" charset="0"/>
            </a:endParaRPr>
          </a:p>
        </p:txBody>
      </p:sp>
      <p:pic>
        <p:nvPicPr>
          <p:cNvPr id="3" name="Bildobjekt 2" descr="En bild som visar svart, mörker&#10;&#10;Automatiskt genererad beskrivning">
            <a:extLst>
              <a:ext uri="{FF2B5EF4-FFF2-40B4-BE49-F238E27FC236}">
                <a16:creationId xmlns:a16="http://schemas.microsoft.com/office/drawing/2014/main" id="{56000BA0-AC91-DDD3-5137-7BDD5AC64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6663" y="4646669"/>
            <a:ext cx="1742325" cy="642918"/>
          </a:xfrm>
          <a:prstGeom prst="rect">
            <a:avLst/>
          </a:prstGeom>
        </p:spPr>
      </p:pic>
      <p:pic>
        <p:nvPicPr>
          <p:cNvPr id="7" name="Bildobjekt 6" descr="En bild som visar svart, mörker&#10;&#10;Automatiskt genererad beskrivning">
            <a:extLst>
              <a:ext uri="{FF2B5EF4-FFF2-40B4-BE49-F238E27FC236}">
                <a16:creationId xmlns:a16="http://schemas.microsoft.com/office/drawing/2014/main" id="{E73CC1FC-7B09-8859-6368-93328EB50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4590" y="4646671"/>
            <a:ext cx="1771337" cy="860870"/>
          </a:xfrm>
          <a:prstGeom prst="rect">
            <a:avLst/>
          </a:prstGeom>
        </p:spPr>
      </p:pic>
      <p:sp>
        <p:nvSpPr>
          <p:cNvPr id="2" name="Rectangle 600">
            <a:extLst>
              <a:ext uri="{FF2B5EF4-FFF2-40B4-BE49-F238E27FC236}">
                <a16:creationId xmlns:a16="http://schemas.microsoft.com/office/drawing/2014/main" id="{C4012667-CB65-D774-9D52-FA49E4853D5F}"/>
              </a:ext>
            </a:extLst>
          </p:cNvPr>
          <p:cNvSpPr/>
          <p:nvPr/>
        </p:nvSpPr>
        <p:spPr>
          <a:xfrm>
            <a:off x="1187624" y="718067"/>
            <a:ext cx="2986395" cy="615553"/>
          </a:xfrm>
          <a:prstGeom prst="rect">
            <a:avLst/>
          </a:prstGeom>
        </p:spPr>
        <p:txBody>
          <a:bodyPr wrap="none" lIns="0" tIns="0" rIns="0" bIns="0">
            <a:spAutoFit/>
          </a:bodyPr>
          <a:lstStyle/>
          <a:p>
            <a:pPr defTabSz="685810"/>
            <a:r>
              <a:rPr lang="sv-SE" sz="4000" dirty="0">
                <a:solidFill>
                  <a:srgbClr val="000000"/>
                </a:solidFill>
                <a:latin typeface="Bebas Neue" panose="020B0606020202050201" pitchFamily="34" charset="0"/>
              </a:rPr>
              <a:t>Generella regler</a:t>
            </a:r>
            <a:endParaRPr lang="fa-IR" sz="4000" dirty="0">
              <a:solidFill>
                <a:srgbClr val="000000"/>
              </a:solidFill>
              <a:latin typeface="Bebas Neue" panose="020B0606020202050201" pitchFamily="34" charset="0"/>
              <a:cs typeface="Arial" panose="020B0604020202020204" pitchFamily="34" charset="0"/>
            </a:endParaRPr>
          </a:p>
        </p:txBody>
      </p:sp>
      <p:pic>
        <p:nvPicPr>
          <p:cNvPr id="6" name="Bildobjekt 5" descr="En bild som visar text, Teckensnitt, logotyp, Grafik&#10;&#10;Automatiskt genererad beskrivning">
            <a:extLst>
              <a:ext uri="{FF2B5EF4-FFF2-40B4-BE49-F238E27FC236}">
                <a16:creationId xmlns:a16="http://schemas.microsoft.com/office/drawing/2014/main" id="{516E6BA6-2042-A03F-8740-8593AA60C1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2902" y="4573106"/>
            <a:ext cx="1689121" cy="790653"/>
          </a:xfrm>
          <a:prstGeom prst="rect">
            <a:avLst/>
          </a:prstGeom>
        </p:spPr>
      </p:pic>
      <p:pic>
        <p:nvPicPr>
          <p:cNvPr id="5" name="Bildobjekt 4">
            <a:extLst>
              <a:ext uri="{FF2B5EF4-FFF2-40B4-BE49-F238E27FC236}">
                <a16:creationId xmlns:a16="http://schemas.microsoft.com/office/drawing/2014/main" id="{AD333056-30E3-93B4-0839-73D16FD0B0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9" name="Bildobjekt 8">
            <a:extLst>
              <a:ext uri="{FF2B5EF4-FFF2-40B4-BE49-F238E27FC236}">
                <a16:creationId xmlns:a16="http://schemas.microsoft.com/office/drawing/2014/main" id="{19CE8B99-FA48-E799-8AC2-3B0B0FF1D4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10" name="Bildobjekt 9" descr="En bild som visar text, clipart&#10;&#10;Automatiskt genererad beskrivning">
            <a:extLst>
              <a:ext uri="{FF2B5EF4-FFF2-40B4-BE49-F238E27FC236}">
                <a16:creationId xmlns:a16="http://schemas.microsoft.com/office/drawing/2014/main" id="{8A419573-EDD1-EC9C-E213-C3D56D44BF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04" y="6414489"/>
            <a:ext cx="1071902" cy="330146"/>
          </a:xfrm>
          <a:prstGeom prst="rect">
            <a:avLst/>
          </a:prstGeom>
        </p:spPr>
      </p:pic>
    </p:spTree>
    <p:extLst>
      <p:ext uri="{BB962C8B-B14F-4D97-AF65-F5344CB8AC3E}">
        <p14:creationId xmlns:p14="http://schemas.microsoft.com/office/powerpoint/2010/main" val="2257035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539552" y="1162826"/>
            <a:ext cx="2808312" cy="664283"/>
          </a:xfrm>
        </p:spPr>
        <p:txBody>
          <a:bodyPr>
            <a:normAutofit/>
          </a:bodyPr>
          <a:lstStyle/>
          <a:p>
            <a:r>
              <a:rPr lang="sv-SE" sz="4000" dirty="0">
                <a:latin typeface="Bebas Neue" panose="020B0606020202050201" pitchFamily="34" charset="0"/>
              </a:rPr>
              <a:t>Utbildning</a:t>
            </a:r>
          </a:p>
        </p:txBody>
      </p:sp>
      <p:graphicFrame>
        <p:nvGraphicFramePr>
          <p:cNvPr id="8" name="Platshållare för innehåll 2">
            <a:extLst>
              <a:ext uri="{FF2B5EF4-FFF2-40B4-BE49-F238E27FC236}">
                <a16:creationId xmlns:a16="http://schemas.microsoft.com/office/drawing/2014/main" id="{3A8822B4-8144-4005-A9AE-DFF5BE038360}"/>
              </a:ext>
            </a:extLst>
          </p:cNvPr>
          <p:cNvGraphicFramePr>
            <a:graphicFrameLocks noGrp="1"/>
          </p:cNvGraphicFramePr>
          <p:nvPr>
            <p:ph idx="1"/>
            <p:extLst>
              <p:ext uri="{D42A27DB-BD31-4B8C-83A1-F6EECF244321}">
                <p14:modId xmlns:p14="http://schemas.microsoft.com/office/powerpoint/2010/main" val="3408231228"/>
              </p:ext>
            </p:extLst>
          </p:nvPr>
        </p:nvGraphicFramePr>
        <p:xfrm>
          <a:off x="539553" y="1857447"/>
          <a:ext cx="7886700" cy="4080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Bildobjekt 3">
            <a:extLst>
              <a:ext uri="{FF2B5EF4-FFF2-40B4-BE49-F238E27FC236}">
                <a16:creationId xmlns:a16="http://schemas.microsoft.com/office/drawing/2014/main" id="{9AF4F80F-D4D8-346A-6DBD-9A7DA6C414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7" name="Bildobjekt 6" descr="En bild som visar text, clipart&#10;&#10;Automatiskt genererad beskrivning">
            <a:extLst>
              <a:ext uri="{FF2B5EF4-FFF2-40B4-BE49-F238E27FC236}">
                <a16:creationId xmlns:a16="http://schemas.microsoft.com/office/drawing/2014/main" id="{B1441372-53CC-5BB2-AC20-AA1584F00D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504" y="6416438"/>
            <a:ext cx="1071902" cy="33014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 name="Freeform 702">
            <a:hlinkClick r:id="rId2"/>
          </p:cNvPr>
          <p:cNvSpPr/>
          <p:nvPr/>
        </p:nvSpPr>
        <p:spPr>
          <a:xfrm flipV="1">
            <a:off x="0" y="856489"/>
            <a:ext cx="9144489" cy="5143122"/>
          </a:xfrm>
          <a:custGeom>
            <a:avLst/>
            <a:gdLst/>
            <a:ahLst/>
            <a:cxnLst/>
            <a:rect l="0" t="0" r="0" b="0"/>
            <a:pathLst>
              <a:path w="14256512" h="8018271">
                <a:moveTo>
                  <a:pt x="0" y="8018271"/>
                </a:moveTo>
                <a:lnTo>
                  <a:pt x="14256512" y="8018271"/>
                </a:lnTo>
                <a:lnTo>
                  <a:pt x="14256512" y="0"/>
                </a:lnTo>
                <a:lnTo>
                  <a:pt x="0" y="0"/>
                </a:lnTo>
                <a:close/>
                <a:moveTo>
                  <a:pt x="1030224" y="9048495"/>
                </a:moveTo>
              </a:path>
            </a:pathLst>
          </a:custGeom>
          <a:solidFill>
            <a:srgbClr val="FFFFFF">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781995"/>
            <a:endParaRPr lang="sv-SE" sz="1539" kern="0">
              <a:solidFill>
                <a:prstClr val="white"/>
              </a:solidFill>
              <a:latin typeface="Calibri"/>
            </a:endParaRPr>
          </a:p>
        </p:txBody>
      </p:sp>
      <p:pic>
        <p:nvPicPr>
          <p:cNvPr id="705" name="Picture 70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475656" y="1124744"/>
            <a:ext cx="5985364" cy="3361647"/>
          </a:xfrm>
          <a:prstGeom prst="rect">
            <a:avLst/>
          </a:prstGeom>
          <a:noFill/>
        </p:spPr>
      </p:pic>
      <p:sp>
        <p:nvSpPr>
          <p:cNvPr id="707" name="Rectangle 707"/>
          <p:cNvSpPr/>
          <p:nvPr/>
        </p:nvSpPr>
        <p:spPr>
          <a:xfrm>
            <a:off x="2627784" y="4563697"/>
            <a:ext cx="3506537" cy="208519"/>
          </a:xfrm>
          <a:prstGeom prst="rect">
            <a:avLst/>
          </a:prstGeom>
        </p:spPr>
        <p:txBody>
          <a:bodyPr wrap="none" lIns="0" tIns="0" rIns="0" bIns="0">
            <a:spAutoFit/>
          </a:bodyPr>
          <a:lstStyle/>
          <a:p>
            <a:pPr defTabSz="781995"/>
            <a:r>
              <a:rPr lang="fa-IR" sz="1355" kern="0" dirty="0">
                <a:solidFill>
                  <a:srgbClr val="009999"/>
                </a:solidFill>
                <a:latin typeface="Montserrat" pitchFamily="2" charset="0"/>
                <a:hlinkClick r:id="rId2"/>
              </a:rPr>
              <a:t>http</a:t>
            </a:r>
            <a:r>
              <a:rPr lang="fa-IR" sz="1355" kern="0" spc="-11" dirty="0">
                <a:solidFill>
                  <a:srgbClr val="009999"/>
                </a:solidFill>
                <a:latin typeface="Montserrat" pitchFamily="2" charset="0"/>
                <a:hlinkClick r:id="rId2"/>
              </a:rPr>
              <a:t>s</a:t>
            </a:r>
            <a:r>
              <a:rPr lang="fa-IR" sz="1355" kern="0" dirty="0">
                <a:solidFill>
                  <a:srgbClr val="009999"/>
                </a:solidFill>
                <a:latin typeface="Montserrat" pitchFamily="2" charset="0"/>
                <a:hlinkClick r:id="rId2"/>
              </a:rPr>
              <a:t>://regler.sve</a:t>
            </a:r>
            <a:r>
              <a:rPr lang="fa-IR" sz="1355" kern="0" spc="-15" dirty="0">
                <a:solidFill>
                  <a:srgbClr val="009999"/>
                </a:solidFill>
                <a:latin typeface="Montserrat" pitchFamily="2" charset="0"/>
                <a:hlinkClick r:id="rId2"/>
              </a:rPr>
              <a:t>m</a:t>
            </a:r>
            <a:r>
              <a:rPr lang="fa-IR" sz="1355" kern="0" dirty="0">
                <a:solidFill>
                  <a:srgbClr val="009999"/>
                </a:solidFill>
                <a:latin typeface="Montserrat" pitchFamily="2" charset="0"/>
                <a:hlinkClick r:id="rId2"/>
              </a:rPr>
              <a:t>o.</a:t>
            </a:r>
            <a:r>
              <a:rPr lang="fa-IR" sz="1355" kern="0" spc="-11" dirty="0">
                <a:solidFill>
                  <a:srgbClr val="009999"/>
                </a:solidFill>
                <a:latin typeface="Montserrat" pitchFamily="2" charset="0"/>
                <a:hlinkClick r:id="rId2"/>
              </a:rPr>
              <a:t>s</a:t>
            </a:r>
            <a:r>
              <a:rPr lang="fa-IR" sz="1355" kern="0" dirty="0">
                <a:solidFill>
                  <a:srgbClr val="009999"/>
                </a:solidFill>
                <a:latin typeface="Montserrat" pitchFamily="2" charset="0"/>
                <a:hlinkClick r:id="rId2"/>
              </a:rPr>
              <a:t>e/sta</a:t>
            </a:r>
            <a:r>
              <a:rPr lang="fa-IR" sz="1355" kern="0" spc="-11" dirty="0">
                <a:solidFill>
                  <a:srgbClr val="009999"/>
                </a:solidFill>
                <a:latin typeface="Montserrat" pitchFamily="2" charset="0"/>
                <a:hlinkClick r:id="rId2"/>
              </a:rPr>
              <a:t>d</a:t>
            </a:r>
            <a:r>
              <a:rPr lang="fa-IR" sz="1355" kern="0" dirty="0">
                <a:solidFill>
                  <a:srgbClr val="009999"/>
                </a:solidFill>
                <a:latin typeface="Montserrat" pitchFamily="2" charset="0"/>
                <a:hlinkClick r:id="rId2"/>
              </a:rPr>
              <a:t>gar-</a:t>
            </a:r>
            <a:r>
              <a:rPr lang="fa-IR" sz="1355" kern="0" spc="-10" dirty="0">
                <a:solidFill>
                  <a:srgbClr val="009999"/>
                </a:solidFill>
                <a:latin typeface="Montserrat" pitchFamily="2" charset="0"/>
                <a:hlinkClick r:id="rId2"/>
              </a:rPr>
              <a:t>o</a:t>
            </a:r>
            <a:r>
              <a:rPr lang="fa-IR" sz="1355" kern="0" dirty="0">
                <a:solidFill>
                  <a:srgbClr val="009999"/>
                </a:solidFill>
                <a:latin typeface="Montserrat" pitchFamily="2" charset="0"/>
                <a:hlinkClick r:id="rId2"/>
              </a:rPr>
              <a:t>ch-s</a:t>
            </a:r>
            <a:r>
              <a:rPr lang="fa-IR" sz="1355" kern="0" spc="-11" dirty="0">
                <a:solidFill>
                  <a:srgbClr val="009999"/>
                </a:solidFill>
                <a:latin typeface="Montserrat" pitchFamily="2" charset="0"/>
                <a:hlinkClick r:id="rId2"/>
              </a:rPr>
              <a:t>p</a:t>
            </a:r>
            <a:r>
              <a:rPr lang="fa-IR" sz="1355" kern="0" dirty="0">
                <a:solidFill>
                  <a:srgbClr val="009999"/>
                </a:solidFill>
                <a:latin typeface="Montserrat" pitchFamily="2" charset="0"/>
                <a:hlinkClick r:id="rId2"/>
              </a:rPr>
              <a:t>ar</a:t>
            </a:r>
          </a:p>
        </p:txBody>
      </p:sp>
      <p:pic>
        <p:nvPicPr>
          <p:cNvPr id="2" name="Bildobjekt 1">
            <a:extLst>
              <a:ext uri="{FF2B5EF4-FFF2-40B4-BE49-F238E27FC236}">
                <a16:creationId xmlns:a16="http://schemas.microsoft.com/office/drawing/2014/main" id="{7639E6AA-7227-5B9A-6B4E-7D33905318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5" name="Bildobjekt 4" descr="En bild som visar text, clipart&#10;&#10;Automatiskt genererad beskrivning">
            <a:extLst>
              <a:ext uri="{FF2B5EF4-FFF2-40B4-BE49-F238E27FC236}">
                <a16:creationId xmlns:a16="http://schemas.microsoft.com/office/drawing/2014/main" id="{04B0FF67-3771-E972-4A38-1264F006BA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6414489"/>
            <a:ext cx="1071902" cy="33014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 name="Freeform 597"/>
          <p:cNvSpPr/>
          <p:nvPr/>
        </p:nvSpPr>
        <p:spPr>
          <a:xfrm>
            <a:off x="857250" y="857251"/>
            <a:ext cx="7429500" cy="5143500"/>
          </a:xfrm>
          <a:custGeom>
            <a:avLst/>
            <a:gdLst/>
            <a:ahLst/>
            <a:cxnLst/>
            <a:rect l="0" t="0" r="0" b="0"/>
            <a:pathLst>
              <a:path w="9906000" h="6858000">
                <a:moveTo>
                  <a:pt x="0" y="6858000"/>
                </a:moveTo>
                <a:lnTo>
                  <a:pt x="9906000" y="6858000"/>
                </a:lnTo>
                <a:lnTo>
                  <a:pt x="9906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781995"/>
            <a:endParaRPr lang="sv-SE" sz="1539" kern="0">
              <a:solidFill>
                <a:prstClr val="white"/>
              </a:solidFill>
              <a:latin typeface="Calibri"/>
            </a:endParaRPr>
          </a:p>
        </p:txBody>
      </p:sp>
      <p:sp>
        <p:nvSpPr>
          <p:cNvPr id="4" name="Rectangle 600">
            <a:extLst>
              <a:ext uri="{FF2B5EF4-FFF2-40B4-BE49-F238E27FC236}">
                <a16:creationId xmlns:a16="http://schemas.microsoft.com/office/drawing/2014/main" id="{F15C0CE4-E5AC-DFC1-4A24-18417A5350BF}"/>
              </a:ext>
            </a:extLst>
          </p:cNvPr>
          <p:cNvSpPr/>
          <p:nvPr/>
        </p:nvSpPr>
        <p:spPr>
          <a:xfrm>
            <a:off x="1357106" y="1192604"/>
            <a:ext cx="5652188" cy="553998"/>
          </a:xfrm>
          <a:prstGeom prst="rect">
            <a:avLst/>
          </a:prstGeom>
        </p:spPr>
        <p:txBody>
          <a:bodyPr wrap="none" lIns="0" tIns="0" rIns="0" bIns="0">
            <a:spAutoFit/>
          </a:bodyPr>
          <a:lstStyle/>
          <a:p>
            <a:pPr defTabSz="781995"/>
            <a:r>
              <a:rPr lang="sv-SE" sz="3600" kern="0" dirty="0">
                <a:solidFill>
                  <a:srgbClr val="000000"/>
                </a:solidFill>
                <a:latin typeface="Bebas Neue" panose="020B0606020202050201" pitchFamily="34" charset="0"/>
              </a:rPr>
              <a:t>Nationellt tävlingsreglemente (NT) </a:t>
            </a:r>
            <a:endParaRPr lang="fa-IR" sz="2700" kern="0" dirty="0">
              <a:solidFill>
                <a:srgbClr val="000000"/>
              </a:solidFill>
              <a:latin typeface="Bebas Neue" panose="020B0606020202050201" pitchFamily="34" charset="0"/>
            </a:endParaRPr>
          </a:p>
        </p:txBody>
      </p:sp>
      <p:sp>
        <p:nvSpPr>
          <p:cNvPr id="8" name="textruta 7">
            <a:extLst>
              <a:ext uri="{FF2B5EF4-FFF2-40B4-BE49-F238E27FC236}">
                <a16:creationId xmlns:a16="http://schemas.microsoft.com/office/drawing/2014/main" id="{DFCD8F49-FF71-065B-FDF8-32F37231A3A2}"/>
              </a:ext>
            </a:extLst>
          </p:cNvPr>
          <p:cNvSpPr txBox="1"/>
          <p:nvPr/>
        </p:nvSpPr>
        <p:spPr>
          <a:xfrm>
            <a:off x="1362075" y="1748894"/>
            <a:ext cx="6634163" cy="329193"/>
          </a:xfrm>
          <a:prstGeom prst="rect">
            <a:avLst/>
          </a:prstGeom>
          <a:noFill/>
        </p:spPr>
        <p:txBody>
          <a:bodyPr wrap="square">
            <a:spAutoFit/>
          </a:bodyPr>
          <a:lstStyle/>
          <a:p>
            <a:pPr defTabSz="781995"/>
            <a:r>
              <a:rPr lang="sv-SE" sz="1539" kern="0" dirty="0">
                <a:solidFill>
                  <a:sysClr val="windowText" lastClr="000000"/>
                </a:solidFill>
                <a:latin typeface="Montserrat" pitchFamily="2" charset="0"/>
                <a:hlinkClick r:id="rId2"/>
              </a:rPr>
              <a:t>https://regler.svemo.se/regelbocker/nationellt-tavlingsreglemente</a:t>
            </a:r>
            <a:endParaRPr lang="sv-SE" sz="1539" kern="0" dirty="0">
              <a:solidFill>
                <a:sysClr val="windowText" lastClr="000000"/>
              </a:solidFill>
              <a:latin typeface="Montserrat" pitchFamily="2" charset="0"/>
            </a:endParaRPr>
          </a:p>
        </p:txBody>
      </p:sp>
      <p:sp>
        <p:nvSpPr>
          <p:cNvPr id="9" name="textruta 8">
            <a:extLst>
              <a:ext uri="{FF2B5EF4-FFF2-40B4-BE49-F238E27FC236}">
                <a16:creationId xmlns:a16="http://schemas.microsoft.com/office/drawing/2014/main" id="{1607CCC1-AC29-EC44-0210-55D7C45786BA}"/>
              </a:ext>
            </a:extLst>
          </p:cNvPr>
          <p:cNvSpPr txBox="1"/>
          <p:nvPr/>
        </p:nvSpPr>
        <p:spPr>
          <a:xfrm>
            <a:off x="1437897" y="2391481"/>
            <a:ext cx="6358317" cy="2862322"/>
          </a:xfrm>
          <a:prstGeom prst="rect">
            <a:avLst/>
          </a:prstGeom>
          <a:noFill/>
        </p:spPr>
        <p:txBody>
          <a:bodyPr wrap="square" rtlCol="0">
            <a:spAutoFit/>
          </a:bodyPr>
          <a:lstStyle/>
          <a:p>
            <a:pPr marL="214316" indent="-214316" defTabSz="781995">
              <a:buFont typeface="Arial" panose="020B0604020202020204" pitchFamily="34" charset="0"/>
              <a:buChar char="•"/>
            </a:pPr>
            <a:r>
              <a:rPr lang="sv-SE" sz="1200" kern="0" dirty="0">
                <a:solidFill>
                  <a:sysClr val="windowText" lastClr="000000"/>
                </a:solidFill>
                <a:latin typeface="Montserrat" pitchFamily="2" charset="0"/>
              </a:rPr>
              <a:t>Förkortningar och definitioner</a:t>
            </a:r>
          </a:p>
          <a:p>
            <a:pPr marL="214316" indent="-214316" defTabSz="781995">
              <a:buFont typeface="Arial" panose="020B0604020202020204" pitchFamily="34" charset="0"/>
              <a:buChar char="•"/>
            </a:pPr>
            <a:r>
              <a:rPr lang="sv-SE" sz="1200" kern="0" dirty="0">
                <a:solidFill>
                  <a:sysClr val="windowText" lastClr="000000"/>
                </a:solidFill>
                <a:latin typeface="Montserrat" pitchFamily="2" charset="0"/>
              </a:rPr>
              <a:t>Motorsportens ledning</a:t>
            </a:r>
          </a:p>
          <a:p>
            <a:pPr marL="214316" indent="-214316" defTabSz="781995">
              <a:buFont typeface="Arial" panose="020B0604020202020204" pitchFamily="34" charset="0"/>
              <a:buChar char="•"/>
            </a:pPr>
            <a:r>
              <a:rPr lang="sv-SE" sz="1200" kern="0" dirty="0">
                <a:solidFill>
                  <a:sysClr val="windowText" lastClr="000000"/>
                </a:solidFill>
                <a:latin typeface="Montserrat" pitchFamily="2" charset="0"/>
              </a:rPr>
              <a:t>Tävlingsreglemente</a:t>
            </a:r>
          </a:p>
          <a:p>
            <a:pPr marL="214316" indent="-214316" defTabSz="781995">
              <a:buFont typeface="Arial" panose="020B0604020202020204" pitchFamily="34" charset="0"/>
              <a:buChar char="•"/>
            </a:pPr>
            <a:r>
              <a:rPr lang="sv-SE" sz="1200" kern="0" dirty="0">
                <a:solidFill>
                  <a:sysClr val="windowText" lastClr="000000"/>
                </a:solidFill>
                <a:latin typeface="Montserrat" pitchFamily="2" charset="0"/>
              </a:rPr>
              <a:t>Tävlingskalendern</a:t>
            </a:r>
          </a:p>
          <a:p>
            <a:pPr marL="214316" indent="-214316" defTabSz="781995">
              <a:buFont typeface="Arial" panose="020B0604020202020204" pitchFamily="34" charset="0"/>
              <a:buChar char="•"/>
            </a:pPr>
            <a:r>
              <a:rPr lang="sv-SE" sz="1200" kern="0" dirty="0">
                <a:solidFill>
                  <a:sysClr val="windowText" lastClr="000000"/>
                </a:solidFill>
                <a:latin typeface="Montserrat" pitchFamily="2" charset="0"/>
              </a:rPr>
              <a:t>Ansvar och ansvarsförsäkringar</a:t>
            </a:r>
          </a:p>
          <a:p>
            <a:pPr marL="214316" indent="-214316" defTabSz="781995">
              <a:buFont typeface="Arial" panose="020B0604020202020204" pitchFamily="34" charset="0"/>
              <a:buChar char="•"/>
            </a:pPr>
            <a:r>
              <a:rPr lang="sv-SE" sz="1200" kern="0" dirty="0">
                <a:solidFill>
                  <a:sysClr val="windowText" lastClr="000000"/>
                </a:solidFill>
                <a:latin typeface="Montserrat" pitchFamily="2" charset="0"/>
              </a:rPr>
              <a:t>Förare, passagerare och anmälare</a:t>
            </a:r>
          </a:p>
          <a:p>
            <a:pPr marL="214316" indent="-214316" defTabSz="781995">
              <a:buFont typeface="Arial" panose="020B0604020202020204" pitchFamily="34" charset="0"/>
              <a:buChar char="•"/>
            </a:pPr>
            <a:r>
              <a:rPr lang="sv-SE" sz="1200" kern="0" dirty="0">
                <a:solidFill>
                  <a:sysClr val="windowText" lastClr="000000"/>
                </a:solidFill>
                <a:latin typeface="Montserrat" pitchFamily="2" charset="0"/>
              </a:rPr>
              <a:t>Licenser</a:t>
            </a:r>
          </a:p>
          <a:p>
            <a:pPr marL="214316" indent="-214316" defTabSz="781995">
              <a:buFont typeface="Arial" panose="020B0604020202020204" pitchFamily="34" charset="0"/>
              <a:buChar char="•"/>
            </a:pPr>
            <a:r>
              <a:rPr lang="sv-SE" sz="1200" kern="0" dirty="0">
                <a:solidFill>
                  <a:sysClr val="windowText" lastClr="000000"/>
                </a:solidFill>
                <a:latin typeface="Montserrat" pitchFamily="2" charset="0"/>
              </a:rPr>
              <a:t>Förares/passagerares utrustning</a:t>
            </a:r>
          </a:p>
          <a:p>
            <a:pPr marL="214316" indent="-214316" defTabSz="781995">
              <a:buFont typeface="Arial" panose="020B0604020202020204" pitchFamily="34" charset="0"/>
              <a:buChar char="•"/>
            </a:pPr>
            <a:r>
              <a:rPr lang="sv-SE" sz="1200" kern="0" dirty="0">
                <a:solidFill>
                  <a:sysClr val="windowText" lastClr="000000"/>
                </a:solidFill>
                <a:latin typeface="Montserrat" pitchFamily="2" charset="0"/>
              </a:rPr>
              <a:t>Fordon</a:t>
            </a:r>
          </a:p>
          <a:p>
            <a:pPr marL="214316" indent="-214316" defTabSz="781995">
              <a:buFont typeface="Arial" panose="020B0604020202020204" pitchFamily="34" charset="0"/>
              <a:buChar char="•"/>
            </a:pPr>
            <a:r>
              <a:rPr lang="sv-SE" sz="1200" kern="0" dirty="0">
                <a:solidFill>
                  <a:sysClr val="windowText" lastClr="000000"/>
                </a:solidFill>
                <a:latin typeface="Montserrat" pitchFamily="2" charset="0"/>
              </a:rPr>
              <a:t>Drivmedel</a:t>
            </a:r>
          </a:p>
          <a:p>
            <a:pPr marL="214316" indent="-214316" defTabSz="781995">
              <a:buFont typeface="Arial" panose="020B0604020202020204" pitchFamily="34" charset="0"/>
              <a:buChar char="•"/>
            </a:pPr>
            <a:r>
              <a:rPr lang="sv-SE" sz="1200" kern="0" dirty="0">
                <a:solidFill>
                  <a:sysClr val="windowText" lastClr="000000"/>
                </a:solidFill>
                <a:latin typeface="Montserrat" pitchFamily="2" charset="0"/>
              </a:rPr>
              <a:t>Anmälningar</a:t>
            </a:r>
          </a:p>
          <a:p>
            <a:pPr marL="214316" indent="-214316" defTabSz="781995">
              <a:buFont typeface="Arial" panose="020B0604020202020204" pitchFamily="34" charset="0"/>
              <a:buChar char="•"/>
            </a:pPr>
            <a:r>
              <a:rPr lang="sv-SE" sz="1200" kern="0" dirty="0">
                <a:solidFill>
                  <a:sysClr val="windowText" lastClr="000000"/>
                </a:solidFill>
                <a:latin typeface="Montserrat" pitchFamily="2" charset="0"/>
              </a:rPr>
              <a:t>Organisation av tävlingar</a:t>
            </a:r>
          </a:p>
          <a:p>
            <a:pPr marL="214316" indent="-214316" defTabSz="781995">
              <a:buFont typeface="Arial" panose="020B0604020202020204" pitchFamily="34" charset="0"/>
              <a:buChar char="•"/>
            </a:pPr>
            <a:r>
              <a:rPr lang="sv-SE" sz="1200" kern="0" dirty="0">
                <a:solidFill>
                  <a:sysClr val="windowText" lastClr="000000"/>
                </a:solidFill>
                <a:latin typeface="Montserrat" pitchFamily="2" charset="0"/>
              </a:rPr>
              <a:t>Tävlingens genomförande</a:t>
            </a:r>
          </a:p>
          <a:p>
            <a:pPr marL="214316" indent="-214316" defTabSz="781995">
              <a:buFont typeface="Arial" panose="020B0604020202020204" pitchFamily="34" charset="0"/>
              <a:buChar char="•"/>
            </a:pPr>
            <a:r>
              <a:rPr lang="sv-SE" sz="1200" kern="0" dirty="0">
                <a:solidFill>
                  <a:sysClr val="windowText" lastClr="000000"/>
                </a:solidFill>
                <a:latin typeface="Montserrat" pitchFamily="2" charset="0"/>
              </a:rPr>
              <a:t>Bestraffningar</a:t>
            </a:r>
          </a:p>
          <a:p>
            <a:pPr marL="214316" indent="-214316" defTabSz="781995">
              <a:buFont typeface="Arial" panose="020B0604020202020204" pitchFamily="34" charset="0"/>
              <a:buChar char="•"/>
            </a:pPr>
            <a:r>
              <a:rPr lang="sv-SE" sz="1200" kern="0" dirty="0">
                <a:solidFill>
                  <a:sysClr val="windowText" lastClr="000000"/>
                </a:solidFill>
                <a:latin typeface="Montserrat" pitchFamily="2" charset="0"/>
              </a:rPr>
              <a:t>Protest/Vädjan (Överklagan)</a:t>
            </a:r>
          </a:p>
        </p:txBody>
      </p:sp>
      <p:pic>
        <p:nvPicPr>
          <p:cNvPr id="10" name="Picture 704">
            <a:extLst>
              <a:ext uri="{FF2B5EF4-FFF2-40B4-BE49-F238E27FC236}">
                <a16:creationId xmlns:a16="http://schemas.microsoft.com/office/drawing/2014/main" id="{304D3A84-0515-6158-B22F-F2E58EC96A9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438775" y="2800352"/>
            <a:ext cx="1904808" cy="2144619"/>
          </a:xfrm>
          <a:prstGeom prst="rect">
            <a:avLst/>
          </a:prstGeom>
          <a:noFill/>
        </p:spPr>
      </p:pic>
      <p:pic>
        <p:nvPicPr>
          <p:cNvPr id="5" name="Bildobjekt 4">
            <a:extLst>
              <a:ext uri="{FF2B5EF4-FFF2-40B4-BE49-F238E27FC236}">
                <a16:creationId xmlns:a16="http://schemas.microsoft.com/office/drawing/2014/main" id="{EC2E2D41-EB09-568F-91A6-CF20B54B11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6" name="Bildobjekt 5" descr="En bild som visar text, clipart&#10;&#10;Automatiskt genererad beskrivning">
            <a:extLst>
              <a:ext uri="{FF2B5EF4-FFF2-40B4-BE49-F238E27FC236}">
                <a16:creationId xmlns:a16="http://schemas.microsoft.com/office/drawing/2014/main" id="{AA6F993C-62EB-FA9D-87F0-1D63A33236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6414489"/>
            <a:ext cx="1071902" cy="33014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Picture 13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57125" y="6278534"/>
            <a:ext cx="907150" cy="288046"/>
          </a:xfrm>
          <a:prstGeom prst="rect">
            <a:avLst/>
          </a:prstGeom>
          <a:noFill/>
        </p:spPr>
      </p:pic>
      <p:pic>
        <p:nvPicPr>
          <p:cNvPr id="165" name="Picture 13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166956" y="370330"/>
            <a:ext cx="539598" cy="306293"/>
          </a:xfrm>
          <a:prstGeom prst="rect">
            <a:avLst/>
          </a:prstGeom>
          <a:noFill/>
        </p:spPr>
      </p:pic>
      <p:pic>
        <p:nvPicPr>
          <p:cNvPr id="166" name="Picture 166"/>
          <p:cNvPicPr>
            <a:picLocks noChangeArrowheads="1"/>
          </p:cNvPicPr>
          <p:nvPr/>
        </p:nvPicPr>
        <p:blipFill>
          <a:blip r:embed="rId4">
            <a:extLst>
              <a:ext uri="{28A0092B-C50C-407E-A947-70E740481C1C}">
                <a14:useLocalDpi xmlns:a14="http://schemas.microsoft.com/office/drawing/2010/main" val="0"/>
              </a:ext>
            </a:extLst>
          </a:blip>
          <a:srcRect/>
          <a:stretch/>
        </p:blipFill>
        <p:spPr>
          <a:xfrm>
            <a:off x="2276515" y="2003947"/>
            <a:ext cx="4963909" cy="2946233"/>
          </a:xfrm>
          <a:prstGeom prst="rect">
            <a:avLst/>
          </a:prstGeom>
          <a:noFill/>
        </p:spPr>
      </p:pic>
      <p:pic>
        <p:nvPicPr>
          <p:cNvPr id="168" name="Picture 16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7978699" y="268231"/>
            <a:ext cx="793459" cy="616642"/>
          </a:xfrm>
          <a:prstGeom prst="rect">
            <a:avLst/>
          </a:prstGeom>
          <a:noFill/>
        </p:spPr>
      </p:pic>
      <p:pic>
        <p:nvPicPr>
          <p:cNvPr id="169" name="Picture 16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287612" y="6139801"/>
            <a:ext cx="1287598" cy="489775"/>
          </a:xfrm>
          <a:prstGeom prst="rect">
            <a:avLst/>
          </a:prstGeom>
          <a:noFill/>
        </p:spPr>
      </p:pic>
      <p:sp>
        <p:nvSpPr>
          <p:cNvPr id="170" name="Rectangle 170"/>
          <p:cNvSpPr/>
          <p:nvPr/>
        </p:nvSpPr>
        <p:spPr>
          <a:xfrm>
            <a:off x="1720908" y="1268760"/>
            <a:ext cx="6075125" cy="637867"/>
          </a:xfrm>
          <a:prstGeom prst="rect">
            <a:avLst/>
          </a:prstGeom>
        </p:spPr>
        <p:txBody>
          <a:bodyPr wrap="none" lIns="0" tIns="0" rIns="0" bIns="0">
            <a:spAutoFit/>
          </a:bodyPr>
          <a:lstStyle/>
          <a:p>
            <a:pPr defTabSz="781995"/>
            <a:r>
              <a:rPr lang="en-US" sz="4000" kern="0" dirty="0">
                <a:solidFill>
                  <a:srgbClr val="000000"/>
                </a:solidFill>
                <a:latin typeface="Bebas Neue" panose="020B0606020202050201" pitchFamily="34" charset="0"/>
              </a:rPr>
              <a:t>Sp</a:t>
            </a:r>
            <a:r>
              <a:rPr lang="en-US" sz="4000" kern="0" spc="-13" dirty="0">
                <a:solidFill>
                  <a:srgbClr val="000000"/>
                </a:solidFill>
                <a:latin typeface="Bebas Neue" panose="020B0606020202050201" pitchFamily="34" charset="0"/>
              </a:rPr>
              <a:t>e</a:t>
            </a:r>
            <a:r>
              <a:rPr lang="en-US" sz="4000" kern="0" dirty="0">
                <a:solidFill>
                  <a:srgbClr val="000000"/>
                </a:solidFill>
                <a:latin typeface="Bebas Neue" panose="020B0606020202050201" pitchFamily="34" charset="0"/>
              </a:rPr>
              <a:t>cia</a:t>
            </a:r>
            <a:r>
              <a:rPr lang="en-US" sz="4000" kern="0" spc="-17" dirty="0">
                <a:solidFill>
                  <a:srgbClr val="000000"/>
                </a:solidFill>
                <a:latin typeface="Bebas Neue" panose="020B0606020202050201" pitchFamily="34" charset="0"/>
              </a:rPr>
              <a:t>l</a:t>
            </a:r>
            <a:r>
              <a:rPr lang="en-US" sz="4000" kern="0" dirty="0">
                <a:solidFill>
                  <a:srgbClr val="000000"/>
                </a:solidFill>
                <a:latin typeface="Bebas Neue" panose="020B0606020202050201" pitchFamily="34" charset="0"/>
              </a:rPr>
              <a:t>r</a:t>
            </a:r>
            <a:r>
              <a:rPr lang="en-US" sz="4000" kern="0" spc="-13" dirty="0">
                <a:solidFill>
                  <a:srgbClr val="000000"/>
                </a:solidFill>
                <a:latin typeface="Bebas Neue" panose="020B0606020202050201" pitchFamily="34" charset="0"/>
              </a:rPr>
              <a:t>e</a:t>
            </a:r>
            <a:r>
              <a:rPr lang="en-US" sz="4000" kern="0" dirty="0">
                <a:solidFill>
                  <a:srgbClr val="000000"/>
                </a:solidFill>
                <a:latin typeface="Bebas Neue" panose="020B0606020202050201" pitchFamily="34" charset="0"/>
              </a:rPr>
              <a:t>gl</a:t>
            </a:r>
            <a:r>
              <a:rPr lang="en-US" sz="4000" kern="0" spc="-13" dirty="0">
                <a:solidFill>
                  <a:srgbClr val="000000"/>
                </a:solidFill>
                <a:latin typeface="Bebas Neue" panose="020B0606020202050201" pitchFamily="34" charset="0"/>
              </a:rPr>
              <a:t>er</a:t>
            </a:r>
            <a:r>
              <a:rPr lang="en-US" sz="4000" kern="0" dirty="0">
                <a:solidFill>
                  <a:srgbClr val="000000"/>
                </a:solidFill>
                <a:latin typeface="Bebas Neue" panose="020B0606020202050201" pitchFamily="34" charset="0"/>
              </a:rPr>
              <a:t> </a:t>
            </a:r>
            <a:r>
              <a:rPr lang="en-US" sz="4000" kern="0" spc="-17" dirty="0">
                <a:solidFill>
                  <a:srgbClr val="000000"/>
                </a:solidFill>
                <a:latin typeface="Bebas Neue" panose="020B0606020202050201" pitchFamily="34" charset="0"/>
              </a:rPr>
              <a:t>f</a:t>
            </a:r>
            <a:r>
              <a:rPr lang="en-US" sz="4000" kern="0" dirty="0">
                <a:solidFill>
                  <a:srgbClr val="000000"/>
                </a:solidFill>
                <a:latin typeface="Bebas Neue" panose="020B0606020202050201" pitchFamily="34" charset="0"/>
              </a:rPr>
              <a:t>ör </a:t>
            </a:r>
            <a:r>
              <a:rPr lang="en-US" sz="4000" kern="0" spc="-13" dirty="0" err="1">
                <a:solidFill>
                  <a:srgbClr val="000000"/>
                </a:solidFill>
                <a:latin typeface="Bebas Neue" panose="020B0606020202050201" pitchFamily="34" charset="0"/>
              </a:rPr>
              <a:t>dragr</a:t>
            </a:r>
            <a:r>
              <a:rPr lang="en-US" sz="4000" kern="0" dirty="0" err="1">
                <a:solidFill>
                  <a:srgbClr val="000000"/>
                </a:solidFill>
                <a:latin typeface="Bebas Neue" panose="020B0606020202050201" pitchFamily="34" charset="0"/>
              </a:rPr>
              <a:t>acing</a:t>
            </a:r>
            <a:r>
              <a:rPr lang="en-US" sz="4000" kern="0" dirty="0">
                <a:solidFill>
                  <a:srgbClr val="000000"/>
                </a:solidFill>
                <a:latin typeface="Bebas Neue" panose="020B0606020202050201" pitchFamily="34" charset="0"/>
              </a:rPr>
              <a:t> (S</a:t>
            </a:r>
            <a:r>
              <a:rPr lang="en-US" sz="4000" kern="0" spc="-13" dirty="0">
                <a:solidFill>
                  <a:srgbClr val="000000"/>
                </a:solidFill>
                <a:latin typeface="Bebas Neue" panose="020B0606020202050201" pitchFamily="34" charset="0"/>
              </a:rPr>
              <a:t>R)</a:t>
            </a:r>
          </a:p>
        </p:txBody>
      </p:sp>
      <p:sp>
        <p:nvSpPr>
          <p:cNvPr id="171" name="Rectangle 171"/>
          <p:cNvSpPr/>
          <p:nvPr/>
        </p:nvSpPr>
        <p:spPr>
          <a:xfrm>
            <a:off x="2276515" y="5047500"/>
            <a:ext cx="5038559" cy="246221"/>
          </a:xfrm>
          <a:prstGeom prst="rect">
            <a:avLst/>
          </a:prstGeom>
        </p:spPr>
        <p:txBody>
          <a:bodyPr wrap="none" lIns="0" tIns="0" rIns="0" bIns="0">
            <a:spAutoFit/>
          </a:bodyPr>
          <a:lstStyle/>
          <a:p>
            <a:pPr defTabSz="781995"/>
            <a:r>
              <a:rPr lang="en-US" sz="1600" kern="0" dirty="0">
                <a:solidFill>
                  <a:srgbClr val="009999"/>
                </a:solidFill>
                <a:latin typeface="Montserrat" pitchFamily="2" charset="0"/>
                <a:hlinkClick r:id="rId7"/>
              </a:rPr>
              <a:t>Specia</a:t>
            </a:r>
            <a:r>
              <a:rPr lang="en-US" sz="1600" kern="0" spc="-15" dirty="0">
                <a:solidFill>
                  <a:srgbClr val="009999"/>
                </a:solidFill>
                <a:latin typeface="Montserrat" pitchFamily="2" charset="0"/>
                <a:hlinkClick r:id="rId7"/>
              </a:rPr>
              <a:t>l</a:t>
            </a:r>
            <a:r>
              <a:rPr lang="en-US" sz="1600" kern="0" dirty="0">
                <a:solidFill>
                  <a:srgbClr val="009999"/>
                </a:solidFill>
                <a:latin typeface="Montserrat" pitchFamily="2" charset="0"/>
                <a:hlinkClick r:id="rId7"/>
              </a:rPr>
              <a:t>reglemente </a:t>
            </a:r>
            <a:r>
              <a:rPr lang="en-US" sz="1600" kern="0" dirty="0" err="1">
                <a:solidFill>
                  <a:srgbClr val="009999"/>
                </a:solidFill>
                <a:latin typeface="Montserrat" pitchFamily="2" charset="0"/>
                <a:hlinkClick r:id="rId7"/>
              </a:rPr>
              <a:t>Dragracing</a:t>
            </a:r>
            <a:r>
              <a:rPr lang="en-US" sz="1600" kern="0" dirty="0">
                <a:solidFill>
                  <a:srgbClr val="009999"/>
                </a:solidFill>
                <a:latin typeface="Montserrat" pitchFamily="2" charset="0"/>
                <a:hlinkClick r:id="rId7"/>
              </a:rPr>
              <a:t> d</a:t>
            </a:r>
            <a:r>
              <a:rPr lang="en-US" sz="1600" kern="0" spc="-15" dirty="0">
                <a:solidFill>
                  <a:srgbClr val="009999"/>
                </a:solidFill>
                <a:latin typeface="Montserrat" pitchFamily="2" charset="0"/>
                <a:hlinkClick r:id="rId7"/>
              </a:rPr>
              <a:t>i</a:t>
            </a:r>
            <a:r>
              <a:rPr lang="en-US" sz="1600" kern="0" dirty="0">
                <a:solidFill>
                  <a:srgbClr val="009999"/>
                </a:solidFill>
                <a:latin typeface="Montserrat" pitchFamily="2" charset="0"/>
                <a:hlinkClick r:id="rId7"/>
              </a:rPr>
              <a:t>g</a:t>
            </a:r>
            <a:r>
              <a:rPr lang="en-US" sz="1600" kern="0" spc="-15" dirty="0">
                <a:solidFill>
                  <a:srgbClr val="009999"/>
                </a:solidFill>
                <a:latin typeface="Montserrat" pitchFamily="2" charset="0"/>
                <a:hlinkClick r:id="rId7"/>
              </a:rPr>
              <a:t>i</a:t>
            </a:r>
            <a:r>
              <a:rPr lang="en-US" sz="1600" kern="0" dirty="0">
                <a:solidFill>
                  <a:srgbClr val="009999"/>
                </a:solidFill>
                <a:latin typeface="Montserrat" pitchFamily="2" charset="0"/>
                <a:hlinkClick r:id="rId7"/>
              </a:rPr>
              <a:t>ta</a:t>
            </a:r>
            <a:r>
              <a:rPr lang="en-US" sz="1600" kern="0" spc="-15" dirty="0">
                <a:solidFill>
                  <a:srgbClr val="009999"/>
                </a:solidFill>
                <a:latin typeface="Montserrat" pitchFamily="2" charset="0"/>
                <a:hlinkClick r:id="rId7"/>
              </a:rPr>
              <a:t>l</a:t>
            </a:r>
            <a:r>
              <a:rPr lang="en-US" sz="1600" kern="0" dirty="0">
                <a:solidFill>
                  <a:srgbClr val="009999"/>
                </a:solidFill>
                <a:latin typeface="Montserrat" pitchFamily="2" charset="0"/>
                <a:hlinkClick r:id="rId7"/>
              </a:rPr>
              <a:t>t, klicka här</a:t>
            </a:r>
            <a:endParaRPr lang="en-US" sz="1600" kern="0" dirty="0">
              <a:solidFill>
                <a:srgbClr val="009999"/>
              </a:solidFill>
              <a:latin typeface="Montserrat" pitchFamily="2" charset="0"/>
            </a:endParaRPr>
          </a:p>
        </p:txBody>
      </p:sp>
      <p:pic>
        <p:nvPicPr>
          <p:cNvPr id="4" name="Bildobjekt 3">
            <a:extLst>
              <a:ext uri="{FF2B5EF4-FFF2-40B4-BE49-F238E27FC236}">
                <a16:creationId xmlns:a16="http://schemas.microsoft.com/office/drawing/2014/main" id="{3FCC12F7-8EF4-4F1D-F78B-4E4F20C1848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5" name="Bildobjekt 4" descr="En bild som visar text, clipart&#10;&#10;Automatiskt genererad beskrivning">
            <a:extLst>
              <a:ext uri="{FF2B5EF4-FFF2-40B4-BE49-F238E27FC236}">
                <a16:creationId xmlns:a16="http://schemas.microsoft.com/office/drawing/2014/main" id="{161C9A00-0BF3-F00C-211A-B670629D755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504" y="6414489"/>
            <a:ext cx="1071902" cy="33014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767623"/>
            <a:ext cx="5122912" cy="648072"/>
          </a:xfrm>
        </p:spPr>
        <p:txBody>
          <a:bodyPr>
            <a:noAutofit/>
          </a:bodyPr>
          <a:lstStyle/>
          <a:p>
            <a:pPr algn="l"/>
            <a:r>
              <a:rPr lang="sv-SE" sz="4000" dirty="0">
                <a:latin typeface="Bebas Neue" panose="020B0606020202050201" pitchFamily="34" charset="0"/>
              </a:rPr>
              <a:t>Vad är Dragracing?</a:t>
            </a:r>
          </a:p>
        </p:txBody>
      </p:sp>
      <p:sp>
        <p:nvSpPr>
          <p:cNvPr id="3" name="Platshållare för innehåll 2"/>
          <p:cNvSpPr>
            <a:spLocks noGrp="1"/>
          </p:cNvSpPr>
          <p:nvPr>
            <p:ph idx="1"/>
          </p:nvPr>
        </p:nvSpPr>
        <p:spPr>
          <a:xfrm>
            <a:off x="4680794" y="2467840"/>
            <a:ext cx="4176464" cy="3006944"/>
          </a:xfrm>
        </p:spPr>
        <p:txBody>
          <a:bodyPr>
            <a:normAutofit/>
          </a:bodyPr>
          <a:lstStyle/>
          <a:p>
            <a:pPr marL="0" indent="0">
              <a:buNone/>
            </a:pPr>
            <a:r>
              <a:rPr lang="sv-SE" sz="1800" dirty="0">
                <a:latin typeface="Montserrat" pitchFamily="2" charset="0"/>
              </a:rPr>
              <a:t>Dragracing är en accelerationstävling på en uppmätt rak bana. </a:t>
            </a:r>
            <a:br>
              <a:rPr lang="sv-SE" sz="1800" dirty="0">
                <a:latin typeface="Montserrat" pitchFamily="2" charset="0"/>
              </a:rPr>
            </a:br>
            <a:r>
              <a:rPr lang="sv-SE" sz="1800" dirty="0">
                <a:latin typeface="Montserrat" pitchFamily="2" charset="0"/>
              </a:rPr>
              <a:t>Den körs med två fordon i taget från stillastående start. </a:t>
            </a:r>
          </a:p>
          <a:p>
            <a:pPr marL="0" indent="0">
              <a:buNone/>
            </a:pPr>
            <a:r>
              <a:rPr lang="sv-SE" sz="1800" dirty="0">
                <a:latin typeface="Montserrat" pitchFamily="2" charset="0"/>
              </a:rPr>
              <a:t>De standardiserade tävlingssträckorna är </a:t>
            </a:r>
            <a:br>
              <a:rPr lang="sv-SE" sz="1800" dirty="0">
                <a:latin typeface="Montserrat" pitchFamily="2" charset="0"/>
              </a:rPr>
            </a:br>
            <a:r>
              <a:rPr lang="sv-SE" sz="1800" dirty="0">
                <a:latin typeface="Montserrat" pitchFamily="2" charset="0"/>
              </a:rPr>
              <a:t>1/4 engelsk mile (402,33 m) och 1/8 engelsk mile (201,17 m), men kan även förekomma i andra sträckor.</a:t>
            </a:r>
          </a:p>
          <a:p>
            <a:endParaRPr lang="sv-SE" dirty="0"/>
          </a:p>
        </p:txBody>
      </p:sp>
      <p:sp>
        <p:nvSpPr>
          <p:cNvPr id="6" name="Platshållare för innehåll 2">
            <a:extLst>
              <a:ext uri="{FF2B5EF4-FFF2-40B4-BE49-F238E27FC236}">
                <a16:creationId xmlns:a16="http://schemas.microsoft.com/office/drawing/2014/main" id="{E6799BF7-A4E1-42A3-966E-406BAB410D38}"/>
              </a:ext>
            </a:extLst>
          </p:cNvPr>
          <p:cNvSpPr txBox="1">
            <a:spLocks/>
          </p:cNvSpPr>
          <p:nvPr/>
        </p:nvSpPr>
        <p:spPr>
          <a:xfrm>
            <a:off x="379901" y="5257957"/>
            <a:ext cx="3563067" cy="2946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sz="1200" dirty="0">
                <a:effectLst>
                  <a:outerShdw blurRad="38100" dist="38100" dir="2700000" algn="tl">
                    <a:srgbClr val="000000">
                      <a:alpha val="43137"/>
                    </a:srgbClr>
                  </a:outerShdw>
                </a:effectLst>
                <a:latin typeface="Bebas Neue" panose="020B0606020202050201" pitchFamily="34" charset="0"/>
              </a:rPr>
              <a:t>EM-vinnare 2023 </a:t>
            </a:r>
            <a:r>
              <a:rPr lang="sv-SE" sz="1200" dirty="0" err="1">
                <a:effectLst>
                  <a:outerShdw blurRad="38100" dist="38100" dir="2700000" algn="tl">
                    <a:srgbClr val="000000">
                      <a:alpha val="43137"/>
                    </a:srgbClr>
                  </a:outerShdw>
                </a:effectLst>
                <a:latin typeface="Bebas Neue" panose="020B0606020202050201" pitchFamily="34" charset="0"/>
              </a:rPr>
              <a:t>rikard</a:t>
            </a:r>
            <a:r>
              <a:rPr lang="sv-SE" sz="1200" dirty="0">
                <a:effectLst>
                  <a:outerShdw blurRad="38100" dist="38100" dir="2700000" algn="tl">
                    <a:srgbClr val="000000">
                      <a:alpha val="43137"/>
                    </a:srgbClr>
                  </a:outerShdw>
                </a:effectLst>
                <a:latin typeface="Bebas Neue" panose="020B0606020202050201" pitchFamily="34" charset="0"/>
              </a:rPr>
              <a:t> </a:t>
            </a:r>
            <a:r>
              <a:rPr lang="sv-SE" sz="1200" dirty="0" err="1">
                <a:effectLst>
                  <a:outerShdw blurRad="38100" dist="38100" dir="2700000" algn="tl">
                    <a:srgbClr val="000000">
                      <a:alpha val="43137"/>
                    </a:srgbClr>
                  </a:outerShdw>
                </a:effectLst>
                <a:latin typeface="Bebas Neue" panose="020B0606020202050201" pitchFamily="34" charset="0"/>
              </a:rPr>
              <a:t>gustafsson</a:t>
            </a:r>
            <a:r>
              <a:rPr lang="sv-SE" sz="1200" dirty="0">
                <a:effectLst>
                  <a:outerShdw blurRad="38100" dist="38100" dir="2700000" algn="tl">
                    <a:srgbClr val="000000">
                      <a:alpha val="43137"/>
                    </a:srgbClr>
                  </a:outerShdw>
                </a:effectLst>
                <a:latin typeface="Bebas Neue" panose="020B0606020202050201" pitchFamily="34" charset="0"/>
              </a:rPr>
              <a:t>, Top </a:t>
            </a:r>
            <a:r>
              <a:rPr lang="sv-SE" sz="1200" dirty="0" err="1">
                <a:effectLst>
                  <a:outerShdw blurRad="38100" dist="38100" dir="2700000" algn="tl">
                    <a:srgbClr val="000000">
                      <a:alpha val="43137"/>
                    </a:srgbClr>
                  </a:outerShdw>
                </a:effectLst>
                <a:latin typeface="Bebas Neue" panose="020B0606020202050201" pitchFamily="34" charset="0"/>
              </a:rPr>
              <a:t>fuel</a:t>
            </a:r>
            <a:r>
              <a:rPr lang="sv-SE" sz="1200" dirty="0">
                <a:effectLst>
                  <a:outerShdw blurRad="38100" dist="38100" dir="2700000" algn="tl">
                    <a:srgbClr val="000000">
                      <a:alpha val="43137"/>
                    </a:srgbClr>
                  </a:outerShdw>
                </a:effectLst>
                <a:latin typeface="Bebas Neue" panose="020B0606020202050201" pitchFamily="34" charset="0"/>
              </a:rPr>
              <a:t> bike</a:t>
            </a:r>
            <a:endParaRPr lang="sv-SE" sz="1800" dirty="0">
              <a:effectLst>
                <a:outerShdw blurRad="38100" dist="38100" dir="2700000" algn="tl">
                  <a:srgbClr val="000000">
                    <a:alpha val="43137"/>
                  </a:srgbClr>
                </a:outerShdw>
              </a:effectLst>
              <a:latin typeface="Bebas Neue" panose="020B0606020202050201" pitchFamily="34" charset="0"/>
            </a:endParaRPr>
          </a:p>
        </p:txBody>
      </p:sp>
      <p:pic>
        <p:nvPicPr>
          <p:cNvPr id="8" name="Bildobjekt 7">
            <a:extLst>
              <a:ext uri="{FF2B5EF4-FFF2-40B4-BE49-F238E27FC236}">
                <a16:creationId xmlns:a16="http://schemas.microsoft.com/office/drawing/2014/main" id="{2C07F3FC-55AB-0ACA-C96E-58EC240A426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1353" y="2499714"/>
            <a:ext cx="4136537" cy="2758243"/>
          </a:xfrm>
          <a:prstGeom prst="rect">
            <a:avLst/>
          </a:prstGeom>
        </p:spPr>
      </p:pic>
      <p:pic>
        <p:nvPicPr>
          <p:cNvPr id="4" name="Bildobjekt 3">
            <a:extLst>
              <a:ext uri="{FF2B5EF4-FFF2-40B4-BE49-F238E27FC236}">
                <a16:creationId xmlns:a16="http://schemas.microsoft.com/office/drawing/2014/main" id="{6B2B1819-AF4C-FC0F-13CA-2B23B7C2D9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5" name="Bildobjekt 4" descr="En bild som visar text, clipart&#10;&#10;Automatiskt genererad beskrivning">
            <a:extLst>
              <a:ext uri="{FF2B5EF4-FFF2-40B4-BE49-F238E27FC236}">
                <a16:creationId xmlns:a16="http://schemas.microsoft.com/office/drawing/2014/main" id="{706A05E0-840F-093C-670F-CDB03480DD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6414489"/>
            <a:ext cx="1071902" cy="33014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F90904C-5324-4906-8728-D34DAEF1F9C4}"/>
              </a:ext>
            </a:extLst>
          </p:cNvPr>
          <p:cNvPicPr>
            <a:picLocks noChangeAspect="1"/>
          </p:cNvPicPr>
          <p:nvPr/>
        </p:nvPicPr>
        <p:blipFill rotWithShape="1">
          <a:blip r:embed="rId2"/>
          <a:srcRect t="5226" r="41213" b="3866"/>
          <a:stretch/>
        </p:blipFill>
        <p:spPr>
          <a:xfrm>
            <a:off x="20" y="0"/>
            <a:ext cx="9143980" cy="6858000"/>
          </a:xfrm>
          <a:prstGeom prst="rect">
            <a:avLst/>
          </a:prstGeom>
        </p:spPr>
      </p:pic>
      <p:sp>
        <p:nvSpPr>
          <p:cNvPr id="8" name="Rectangle 9">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1211765"/>
            <a:ext cx="430169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title"/>
          </p:nvPr>
        </p:nvSpPr>
        <p:spPr>
          <a:xfrm>
            <a:off x="415030" y="1359323"/>
            <a:ext cx="4733034" cy="906057"/>
          </a:xfrm>
        </p:spPr>
        <p:txBody>
          <a:bodyPr>
            <a:noAutofit/>
          </a:bodyPr>
          <a:lstStyle/>
          <a:p>
            <a:r>
              <a:rPr lang="sv-SE" sz="4000" dirty="0" err="1">
                <a:latin typeface="Bebas Neue" panose="020B0606020202050201" pitchFamily="34" charset="0"/>
              </a:rPr>
              <a:t>Street</a:t>
            </a:r>
            <a:r>
              <a:rPr lang="sv-SE" sz="4000" dirty="0">
                <a:latin typeface="Bebas Neue" panose="020B0606020202050201" pitchFamily="34" charset="0"/>
              </a:rPr>
              <a:t> Bike -SB</a:t>
            </a:r>
          </a:p>
        </p:txBody>
      </p:sp>
      <p:sp>
        <p:nvSpPr>
          <p:cNvPr id="3" name="Platshållare för innehåll 2"/>
          <p:cNvSpPr>
            <a:spLocks noGrp="1"/>
          </p:cNvSpPr>
          <p:nvPr>
            <p:ph idx="1"/>
          </p:nvPr>
        </p:nvSpPr>
        <p:spPr>
          <a:xfrm>
            <a:off x="319742" y="2132856"/>
            <a:ext cx="4167533" cy="4399587"/>
          </a:xfrm>
        </p:spPr>
        <p:txBody>
          <a:bodyPr>
            <a:normAutofit/>
          </a:bodyPr>
          <a:lstStyle/>
          <a:p>
            <a:r>
              <a:rPr lang="sv-SE" sz="1600" dirty="0">
                <a:latin typeface="Montserrat" pitchFamily="2" charset="0"/>
              </a:rPr>
              <a:t>Tävlingsklassen kan köras som en tävling med </a:t>
            </a:r>
            <a:r>
              <a:rPr lang="sv-SE" sz="1600" b="1" dirty="0" err="1">
                <a:latin typeface="Montserrat" pitchFamily="2" charset="0"/>
              </a:rPr>
              <a:t>breakout</a:t>
            </a:r>
            <a:r>
              <a:rPr lang="sv-SE" sz="1600" dirty="0">
                <a:latin typeface="Montserrat" pitchFamily="2" charset="0"/>
              </a:rPr>
              <a:t> eller som en </a:t>
            </a:r>
            <a:r>
              <a:rPr lang="sv-SE" sz="1600" b="1" dirty="0" err="1">
                <a:latin typeface="Montserrat" pitchFamily="2" charset="0"/>
              </a:rPr>
              <a:t>brackettävling</a:t>
            </a:r>
            <a:r>
              <a:rPr lang="sv-SE" sz="1600" dirty="0">
                <a:latin typeface="Montserrat" pitchFamily="2" charset="0"/>
              </a:rPr>
              <a:t>.</a:t>
            </a:r>
          </a:p>
          <a:p>
            <a:r>
              <a:rPr lang="sv-SE" sz="1600" b="1" dirty="0">
                <a:latin typeface="Montserrat" pitchFamily="2" charset="0"/>
              </a:rPr>
              <a:t>Klass-</a:t>
            </a:r>
            <a:r>
              <a:rPr lang="sv-SE" sz="1600" b="1" dirty="0" err="1">
                <a:latin typeface="Montserrat" pitchFamily="2" charset="0"/>
              </a:rPr>
              <a:t>breakoutar</a:t>
            </a:r>
            <a:r>
              <a:rPr lang="sv-SE" sz="1600" b="1" dirty="0">
                <a:latin typeface="Montserrat" pitchFamily="2" charset="0"/>
              </a:rPr>
              <a:t>:</a:t>
            </a:r>
            <a:br>
              <a:rPr lang="sv-SE" sz="1600" dirty="0">
                <a:latin typeface="Montserrat" pitchFamily="2" charset="0"/>
              </a:rPr>
            </a:br>
            <a:r>
              <a:rPr lang="sv-SE" sz="1600" dirty="0">
                <a:latin typeface="Montserrat" pitchFamily="2" charset="0"/>
              </a:rPr>
              <a:t>10,0 sekunder på 402 meter, </a:t>
            </a:r>
            <a:br>
              <a:rPr lang="sv-SE" sz="1600" dirty="0">
                <a:latin typeface="Montserrat" pitchFamily="2" charset="0"/>
              </a:rPr>
            </a:br>
            <a:r>
              <a:rPr lang="sv-SE" sz="1600" dirty="0">
                <a:latin typeface="Montserrat" pitchFamily="2" charset="0"/>
              </a:rPr>
              <a:t>6,40 sekunder på 201 meter</a:t>
            </a:r>
            <a:br>
              <a:rPr lang="sv-SE" sz="1600" dirty="0">
                <a:latin typeface="Montserrat" pitchFamily="2" charset="0"/>
              </a:rPr>
            </a:br>
            <a:r>
              <a:rPr lang="sv-SE" sz="1600" dirty="0">
                <a:latin typeface="Montserrat" pitchFamily="2" charset="0"/>
              </a:rPr>
              <a:t>I båda tävlingsformerna gäller: </a:t>
            </a:r>
            <a:br>
              <a:rPr lang="sv-SE" sz="1600" dirty="0">
                <a:latin typeface="Montserrat" pitchFamily="2" charset="0"/>
              </a:rPr>
            </a:br>
            <a:r>
              <a:rPr lang="sv-SE" sz="1600" dirty="0">
                <a:latin typeface="Montserrat" pitchFamily="2" charset="0"/>
              </a:rPr>
              <a:t>9,5 sekunder på 402 meter, </a:t>
            </a:r>
            <a:br>
              <a:rPr lang="sv-SE" sz="1600" dirty="0">
                <a:latin typeface="Montserrat" pitchFamily="2" charset="0"/>
              </a:rPr>
            </a:br>
            <a:r>
              <a:rPr lang="sv-SE" sz="1600" dirty="0">
                <a:latin typeface="Montserrat" pitchFamily="2" charset="0"/>
              </a:rPr>
              <a:t>6,20 sekunder på 201 meter </a:t>
            </a:r>
            <a:br>
              <a:rPr lang="sv-SE" sz="1600" dirty="0">
                <a:latin typeface="Montserrat" pitchFamily="2" charset="0"/>
              </a:rPr>
            </a:br>
            <a:r>
              <a:rPr lang="sv-SE" sz="1600" dirty="0">
                <a:latin typeface="Montserrat" pitchFamily="2" charset="0"/>
              </a:rPr>
              <a:t>är ett absolut </a:t>
            </a:r>
            <a:r>
              <a:rPr lang="sv-SE" sz="1600" dirty="0" err="1">
                <a:latin typeface="Montserrat" pitchFamily="2" charset="0"/>
              </a:rPr>
              <a:t>breakout</a:t>
            </a:r>
            <a:r>
              <a:rPr lang="sv-SE" sz="1600" dirty="0">
                <a:latin typeface="Montserrat" pitchFamily="2" charset="0"/>
              </a:rPr>
              <a:t>. </a:t>
            </a:r>
            <a:br>
              <a:rPr lang="sv-SE" sz="1600" dirty="0">
                <a:latin typeface="Montserrat" pitchFamily="2" charset="0"/>
              </a:rPr>
            </a:br>
            <a:r>
              <a:rPr lang="sv-SE" sz="1600" dirty="0">
                <a:latin typeface="Montserrat" pitchFamily="2" charset="0"/>
              </a:rPr>
              <a:t>Det innebär att vid körning under dessa tider i såväl kval som eliminering är föraren utesluten ur tävlingen.</a:t>
            </a:r>
          </a:p>
          <a:p>
            <a:r>
              <a:rPr lang="sv-SE" sz="1600" dirty="0">
                <a:latin typeface="Montserrat" pitchFamily="2" charset="0"/>
              </a:rPr>
              <a:t>Arrangören ska i tävlingsinbjudan ange vilket tävlingssätt som används för klassen.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11560" y="620688"/>
            <a:ext cx="2624961" cy="470388"/>
          </a:xfrm>
        </p:spPr>
        <p:txBody>
          <a:bodyPr>
            <a:noAutofit/>
          </a:bodyPr>
          <a:lstStyle/>
          <a:p>
            <a:pPr algn="l"/>
            <a:r>
              <a:rPr lang="sv-SE" altLang="sv-SE" sz="4000" dirty="0">
                <a:latin typeface="Bebas Neue" panose="020B0606020202050201" pitchFamily="34" charset="0"/>
              </a:rPr>
              <a:t>KLÄDSEL</a:t>
            </a:r>
          </a:p>
        </p:txBody>
      </p:sp>
      <p:sp>
        <p:nvSpPr>
          <p:cNvPr id="22531" name="Text Box 4"/>
          <p:cNvSpPr txBox="1">
            <a:spLocks noChangeArrowheads="1"/>
          </p:cNvSpPr>
          <p:nvPr/>
        </p:nvSpPr>
        <p:spPr bwMode="auto">
          <a:xfrm>
            <a:off x="611560" y="1109046"/>
            <a:ext cx="46085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r>
              <a:rPr lang="sv-SE" sz="1600" b="0" dirty="0">
                <a:latin typeface="Montserrat" pitchFamily="2" charset="0"/>
              </a:rPr>
              <a:t>Det ni har på er, kommer ni att vurpa i. </a:t>
            </a:r>
          </a:p>
        </p:txBody>
      </p:sp>
      <p:pic>
        <p:nvPicPr>
          <p:cNvPr id="22532" name="Picture 5" descr="IMG_3869-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874" y="2780929"/>
            <a:ext cx="4059115" cy="25951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 name="Bildobjekt 3">
            <a:extLst>
              <a:ext uri="{FF2B5EF4-FFF2-40B4-BE49-F238E27FC236}">
                <a16:creationId xmlns:a16="http://schemas.microsoft.com/office/drawing/2014/main" id="{1AC8D13C-8C85-445F-8506-AF90D86206D4}"/>
              </a:ext>
            </a:extLst>
          </p:cNvPr>
          <p:cNvPicPr>
            <a:picLocks noChangeAspect="1"/>
          </p:cNvPicPr>
          <p:nvPr/>
        </p:nvPicPr>
        <p:blipFill>
          <a:blip r:embed="rId4"/>
          <a:stretch>
            <a:fillRect/>
          </a:stretch>
        </p:blipFill>
        <p:spPr>
          <a:xfrm>
            <a:off x="4788024" y="2132857"/>
            <a:ext cx="3384376" cy="3609547"/>
          </a:xfrm>
          <a:prstGeom prst="rect">
            <a:avLst/>
          </a:prstGeom>
          <a:ln>
            <a:solidFill>
              <a:schemeClr val="tx1"/>
            </a:solidFill>
          </a:ln>
        </p:spPr>
      </p:pic>
      <p:pic>
        <p:nvPicPr>
          <p:cNvPr id="5" name="Bildobjekt 4">
            <a:extLst>
              <a:ext uri="{FF2B5EF4-FFF2-40B4-BE49-F238E27FC236}">
                <a16:creationId xmlns:a16="http://schemas.microsoft.com/office/drawing/2014/main" id="{ADFFDE7F-F54D-2CFF-9E3D-B54526BF7E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6" name="Bildobjekt 5" descr="En bild som visar text, clipart&#10;&#10;Automatiskt genererad beskrivning">
            <a:extLst>
              <a:ext uri="{FF2B5EF4-FFF2-40B4-BE49-F238E27FC236}">
                <a16:creationId xmlns:a16="http://schemas.microsoft.com/office/drawing/2014/main" id="{E51A6109-65C9-D295-6A8B-F64D14BEB2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04" y="6414489"/>
            <a:ext cx="1071902" cy="330146"/>
          </a:xfrm>
          <a:prstGeom prst="rect">
            <a:avLst/>
          </a:prstGeom>
        </p:spPr>
      </p:pic>
    </p:spTree>
    <p:extLst>
      <p:ext uri="{BB962C8B-B14F-4D97-AF65-F5344CB8AC3E}">
        <p14:creationId xmlns:p14="http://schemas.microsoft.com/office/powerpoint/2010/main" val="1895571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611560" y="1196754"/>
            <a:ext cx="2332038" cy="471487"/>
          </a:xfrm>
        </p:spPr>
        <p:txBody>
          <a:bodyPr>
            <a:noAutofit/>
          </a:bodyPr>
          <a:lstStyle/>
          <a:p>
            <a:pPr algn="l"/>
            <a:r>
              <a:rPr lang="sv-SE" altLang="sv-SE" sz="4000" dirty="0">
                <a:latin typeface="Bebas Neue" panose="020B0606020202050201" pitchFamily="34" charset="0"/>
              </a:rPr>
              <a:t>HJÄLM</a:t>
            </a:r>
          </a:p>
        </p:txBody>
      </p:sp>
      <p:sp>
        <p:nvSpPr>
          <p:cNvPr id="23555" name="Rectangle 3"/>
          <p:cNvSpPr>
            <a:spLocks noGrp="1" noChangeArrowheads="1"/>
          </p:cNvSpPr>
          <p:nvPr>
            <p:ph type="body" idx="4294967295"/>
          </p:nvPr>
        </p:nvSpPr>
        <p:spPr>
          <a:xfrm>
            <a:off x="352008" y="1844674"/>
            <a:ext cx="5364163" cy="3816574"/>
          </a:xfrm>
        </p:spPr>
        <p:txBody>
          <a:bodyPr>
            <a:normAutofit/>
          </a:bodyPr>
          <a:lstStyle/>
          <a:p>
            <a:r>
              <a:rPr lang="sv-SE" altLang="sv-SE" sz="1600" dirty="0">
                <a:latin typeface="Montserrat" pitchFamily="2" charset="0"/>
              </a:rPr>
              <a:t>Integralhjälmen måste vara godkänd enligt NT.</a:t>
            </a:r>
          </a:p>
          <a:p>
            <a:r>
              <a:rPr lang="sv-SE" altLang="sv-SE" sz="1600" dirty="0">
                <a:latin typeface="Montserrat" pitchFamily="2" charset="0"/>
              </a:rPr>
              <a:t>Tag med en extra hjälm om ni har möjlighet. </a:t>
            </a:r>
          </a:p>
          <a:p>
            <a:r>
              <a:rPr lang="sv-SE" altLang="sv-SE" sz="1600" dirty="0">
                <a:latin typeface="Montserrat" pitchFamily="2" charset="0"/>
              </a:rPr>
              <a:t>Plasthjälmar får </a:t>
            </a:r>
            <a:r>
              <a:rPr lang="sv-SE" altLang="sv-SE" sz="1600" u="sng" dirty="0">
                <a:latin typeface="Montserrat" pitchFamily="2" charset="0"/>
              </a:rPr>
              <a:t>inte</a:t>
            </a:r>
            <a:r>
              <a:rPr lang="sv-SE" altLang="sv-SE" sz="1600" dirty="0">
                <a:latin typeface="Montserrat" pitchFamily="2" charset="0"/>
              </a:rPr>
              <a:t> användas då dessa är som en pingisboll när hjälmen slår i asfalten.</a:t>
            </a:r>
          </a:p>
          <a:p>
            <a:r>
              <a:rPr lang="sv-SE" altLang="sv-SE" sz="1600" dirty="0">
                <a:latin typeface="Montserrat" pitchFamily="2" charset="0"/>
              </a:rPr>
              <a:t>Hjälmen ska sitta tight. </a:t>
            </a:r>
          </a:p>
          <a:p>
            <a:r>
              <a:rPr lang="sv-SE" altLang="sv-SE" sz="1600" dirty="0">
                <a:latin typeface="Montserrat" pitchFamily="2" charset="0"/>
              </a:rPr>
              <a:t>Reparera </a:t>
            </a:r>
            <a:r>
              <a:rPr lang="sv-SE" altLang="sv-SE" sz="1600" u="sng" dirty="0">
                <a:latin typeface="Montserrat" pitchFamily="2" charset="0"/>
              </a:rPr>
              <a:t>aldrig </a:t>
            </a:r>
            <a:r>
              <a:rPr lang="sv-SE" altLang="sv-SE" sz="1600" dirty="0">
                <a:latin typeface="Montserrat" pitchFamily="2" charset="0"/>
              </a:rPr>
              <a:t>en skadad hjälm.</a:t>
            </a:r>
          </a:p>
          <a:p>
            <a:r>
              <a:rPr lang="sv-SE" altLang="sv-SE" sz="1600" dirty="0">
                <a:latin typeface="Montserrat" pitchFamily="2" charset="0"/>
              </a:rPr>
              <a:t>Små hack i färg eller gelcoat kan accepteras.</a:t>
            </a:r>
          </a:p>
          <a:p>
            <a:r>
              <a:rPr lang="sv-SE" altLang="sv-SE" sz="1600" dirty="0">
                <a:latin typeface="Montserrat" pitchFamily="2" charset="0"/>
              </a:rPr>
              <a:t>Hack i kompositen – skrota hjälmen.</a:t>
            </a:r>
          </a:p>
          <a:p>
            <a:r>
              <a:rPr lang="sv-SE" altLang="sv-SE" sz="1600" dirty="0">
                <a:latin typeface="Montserrat" pitchFamily="2" charset="0"/>
              </a:rPr>
              <a:t>Gångjärnshjälmar är förbjudna.</a:t>
            </a:r>
          </a:p>
          <a:p>
            <a:r>
              <a:rPr lang="sv-SE" altLang="sv-SE" sz="1600" dirty="0">
                <a:latin typeface="Montserrat" pitchFamily="2" charset="0"/>
              </a:rPr>
              <a:t>Hjälmkamera är förbjudet.</a:t>
            </a:r>
          </a:p>
        </p:txBody>
      </p:sp>
      <p:pic>
        <p:nvPicPr>
          <p:cNvPr id="3" name="Bildobjekt 2">
            <a:extLst>
              <a:ext uri="{FF2B5EF4-FFF2-40B4-BE49-F238E27FC236}">
                <a16:creationId xmlns:a16="http://schemas.microsoft.com/office/drawing/2014/main" id="{A25A5D49-B28C-4513-A88F-EB4EC1C827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659085" y="2341771"/>
            <a:ext cx="3397437" cy="2403249"/>
          </a:xfrm>
          <a:prstGeom prst="rect">
            <a:avLst/>
          </a:prstGeom>
          <a:ln>
            <a:solidFill>
              <a:schemeClr val="tx1"/>
            </a:solidFill>
          </a:ln>
        </p:spPr>
      </p:pic>
      <p:pic>
        <p:nvPicPr>
          <p:cNvPr id="4" name="Bildobjekt 3">
            <a:extLst>
              <a:ext uri="{FF2B5EF4-FFF2-40B4-BE49-F238E27FC236}">
                <a16:creationId xmlns:a16="http://schemas.microsoft.com/office/drawing/2014/main" id="{848519CD-588F-B59D-2221-C8219E5A5F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5" name="Bildobjekt 4" descr="En bild som visar text, clipart&#10;&#10;Automatiskt genererad beskrivning">
            <a:extLst>
              <a:ext uri="{FF2B5EF4-FFF2-40B4-BE49-F238E27FC236}">
                <a16:creationId xmlns:a16="http://schemas.microsoft.com/office/drawing/2014/main" id="{A21A5A89-93F1-0533-E55C-7D8EAD58E7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6414489"/>
            <a:ext cx="1071902" cy="330146"/>
          </a:xfrm>
          <a:prstGeom prst="rect">
            <a:avLst/>
          </a:prstGeom>
        </p:spPr>
      </p:pic>
    </p:spTree>
    <p:extLst>
      <p:ext uri="{BB962C8B-B14F-4D97-AF65-F5344CB8AC3E}">
        <p14:creationId xmlns:p14="http://schemas.microsoft.com/office/powerpoint/2010/main" val="243606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88755" y="861018"/>
            <a:ext cx="7436587" cy="470388"/>
          </a:xfrm>
        </p:spPr>
        <p:txBody>
          <a:bodyPr>
            <a:noAutofit/>
          </a:bodyPr>
          <a:lstStyle/>
          <a:p>
            <a:pPr algn="l"/>
            <a:r>
              <a:rPr lang="sv-SE" altLang="sv-SE" sz="4000" dirty="0">
                <a:latin typeface="Bebas Neue" panose="020B0606020202050201" pitchFamily="34" charset="0"/>
              </a:rPr>
              <a:t> HANDSKAR OCH STÖVLAR</a:t>
            </a:r>
          </a:p>
        </p:txBody>
      </p:sp>
      <p:sp>
        <p:nvSpPr>
          <p:cNvPr id="24579" name="Rectangle 3"/>
          <p:cNvSpPr>
            <a:spLocks noGrp="1" noChangeArrowheads="1"/>
          </p:cNvSpPr>
          <p:nvPr>
            <p:ph idx="1"/>
          </p:nvPr>
        </p:nvSpPr>
        <p:spPr>
          <a:xfrm>
            <a:off x="288755" y="1636017"/>
            <a:ext cx="4176464" cy="3698861"/>
          </a:xfrm>
        </p:spPr>
        <p:txBody>
          <a:bodyPr>
            <a:normAutofit/>
          </a:bodyPr>
          <a:lstStyle/>
          <a:p>
            <a:r>
              <a:rPr lang="sv-SE" altLang="sv-SE" sz="1600" dirty="0">
                <a:latin typeface="Montserrat" pitchFamily="2" charset="0"/>
              </a:rPr>
              <a:t>Ska vara stadiga</a:t>
            </a:r>
          </a:p>
          <a:p>
            <a:r>
              <a:rPr lang="sv-SE" altLang="sv-SE" sz="1600" dirty="0">
                <a:latin typeface="Montserrat" pitchFamily="2" charset="0"/>
              </a:rPr>
              <a:t>Ska vara hela i sömmar och dragkedjor</a:t>
            </a:r>
          </a:p>
          <a:p>
            <a:r>
              <a:rPr lang="sv-SE" altLang="sv-SE" sz="1600" dirty="0">
                <a:latin typeface="Montserrat" pitchFamily="2" charset="0"/>
              </a:rPr>
              <a:t>Bra slitskydd</a:t>
            </a:r>
          </a:p>
          <a:p>
            <a:r>
              <a:rPr lang="sv-SE" altLang="sv-SE" sz="1600" dirty="0">
                <a:latin typeface="Montserrat" pitchFamily="2" charset="0"/>
              </a:rPr>
              <a:t>Stövlar/skor ska vara utformade för motorcykelkörning, 200 mm höga (byxorna ska alltid överlappa skorna eller tvärtom)</a:t>
            </a:r>
          </a:p>
          <a:p>
            <a:r>
              <a:rPr lang="sv-SE" altLang="sv-SE" sz="1600" dirty="0">
                <a:latin typeface="Montserrat" pitchFamily="2" charset="0"/>
              </a:rPr>
              <a:t>Ärmar ska alltid överlappa handskar (eller tvärtom)</a:t>
            </a:r>
          </a:p>
        </p:txBody>
      </p:sp>
      <p:pic>
        <p:nvPicPr>
          <p:cNvPr id="24580" name="Picture 4" descr="handsk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5845" y="1844825"/>
            <a:ext cx="2819400" cy="279595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4581" name="Bildobjekt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7405" y="4261733"/>
            <a:ext cx="2042747" cy="240762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Bildobjekt 2">
            <a:extLst>
              <a:ext uri="{FF2B5EF4-FFF2-40B4-BE49-F238E27FC236}">
                <a16:creationId xmlns:a16="http://schemas.microsoft.com/office/drawing/2014/main" id="{62B3AD29-8B44-BC37-184A-CAE2A8E625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4" name="Bildobjekt 3" descr="En bild som visar text, clipart&#10;&#10;Automatiskt genererad beskrivning">
            <a:extLst>
              <a:ext uri="{FF2B5EF4-FFF2-40B4-BE49-F238E27FC236}">
                <a16:creationId xmlns:a16="http://schemas.microsoft.com/office/drawing/2014/main" id="{FE971531-2763-0CC4-C196-339A4E7626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6414489"/>
            <a:ext cx="1071902" cy="330146"/>
          </a:xfrm>
          <a:prstGeom prst="rect">
            <a:avLst/>
          </a:prstGeom>
        </p:spPr>
      </p:pic>
    </p:spTree>
    <p:extLst>
      <p:ext uri="{BB962C8B-B14F-4D97-AF65-F5344CB8AC3E}">
        <p14:creationId xmlns:p14="http://schemas.microsoft.com/office/powerpoint/2010/main" val="1154815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24" name="Rectangle 90">
            <a:extLst>
              <a:ext uri="{FF2B5EF4-FFF2-40B4-BE49-F238E27FC236}">
                <a16:creationId xmlns:a16="http://schemas.microsoft.com/office/drawing/2014/main" id="{CBC217AA-48F3-4A7B-92C4-ACE380090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4" y="1211765"/>
            <a:ext cx="538068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Rectangle 2"/>
          <p:cNvSpPr>
            <a:spLocks noGrp="1" noChangeArrowheads="1"/>
          </p:cNvSpPr>
          <p:nvPr>
            <p:ph type="title" idx="4294967295"/>
          </p:nvPr>
        </p:nvSpPr>
        <p:spPr>
          <a:xfrm>
            <a:off x="458728" y="1439571"/>
            <a:ext cx="4968552" cy="1344975"/>
          </a:xfrm>
        </p:spPr>
        <p:txBody>
          <a:bodyPr vert="horz" lIns="91440" tIns="45720" rIns="91440" bIns="45720" rtlCol="0" anchor="ctr">
            <a:noAutofit/>
          </a:bodyPr>
          <a:lstStyle/>
          <a:p>
            <a:pPr algn="ctr"/>
            <a:r>
              <a:rPr lang="en-US" altLang="sv-SE" sz="4000" dirty="0">
                <a:latin typeface="Bebas Neue" panose="020B0606020202050201" pitchFamily="34" charset="0"/>
              </a:rPr>
              <a:t>ALLVÄDERSSTÄLL</a:t>
            </a:r>
            <a:br>
              <a:rPr lang="en-US" altLang="sv-SE" sz="4000" dirty="0">
                <a:latin typeface="Bebas Neue" panose="020B0606020202050201" pitchFamily="34" charset="0"/>
              </a:rPr>
            </a:br>
            <a:r>
              <a:rPr lang="en-US" altLang="sv-SE" sz="4000" dirty="0">
                <a:latin typeface="Bebas Neue" panose="020B0606020202050201" pitchFamily="34" charset="0"/>
              </a:rPr>
              <a:t>SKINNSTÄLL</a:t>
            </a:r>
          </a:p>
        </p:txBody>
      </p:sp>
      <p:sp>
        <p:nvSpPr>
          <p:cNvPr id="25603" name="Rectangle 3"/>
          <p:cNvSpPr>
            <a:spLocks noGrp="1" noChangeArrowheads="1"/>
          </p:cNvSpPr>
          <p:nvPr>
            <p:ph type="body" idx="4294967295"/>
          </p:nvPr>
        </p:nvSpPr>
        <p:spPr>
          <a:xfrm>
            <a:off x="616135" y="2924946"/>
            <a:ext cx="4653738" cy="3626917"/>
          </a:xfrm>
        </p:spPr>
        <p:txBody>
          <a:bodyPr vert="horz" lIns="91440" tIns="45720" rIns="91440" bIns="45720" rtlCol="0">
            <a:normAutofit fontScale="92500" lnSpcReduction="10000"/>
          </a:bodyPr>
          <a:lstStyle/>
          <a:p>
            <a:r>
              <a:rPr lang="en-US" altLang="sv-SE" sz="1700" dirty="0" err="1">
                <a:latin typeface="Montserrat" pitchFamily="2" charset="0"/>
              </a:rPr>
              <a:t>Helställ</a:t>
            </a:r>
            <a:r>
              <a:rPr lang="en-US" altLang="sv-SE" sz="1700" dirty="0">
                <a:latin typeface="Montserrat" pitchFamily="2" charset="0"/>
              </a:rPr>
              <a:t> </a:t>
            </a:r>
            <a:r>
              <a:rPr lang="en-US" altLang="sv-SE" sz="1700" dirty="0" err="1">
                <a:latin typeface="Montserrat" pitchFamily="2" charset="0"/>
              </a:rPr>
              <a:t>rekommenderas</a:t>
            </a:r>
            <a:endParaRPr lang="en-US" altLang="sv-SE" sz="1700" dirty="0">
              <a:latin typeface="Montserrat" pitchFamily="2" charset="0"/>
            </a:endParaRPr>
          </a:p>
          <a:p>
            <a:r>
              <a:rPr lang="en-US" altLang="sv-SE" sz="1700" dirty="0">
                <a:latin typeface="Montserrat" pitchFamily="2" charset="0"/>
              </a:rPr>
              <a:t>CE-</a:t>
            </a:r>
            <a:r>
              <a:rPr lang="en-US" altLang="sv-SE" sz="1700" dirty="0" err="1">
                <a:latin typeface="Montserrat" pitchFamily="2" charset="0"/>
              </a:rPr>
              <a:t>märkt</a:t>
            </a:r>
            <a:r>
              <a:rPr lang="en-US" altLang="sv-SE" sz="1700" dirty="0">
                <a:latin typeface="Montserrat" pitchFamily="2" charset="0"/>
              </a:rPr>
              <a:t> </a:t>
            </a:r>
            <a:r>
              <a:rPr lang="en-US" altLang="sv-SE" sz="1700" dirty="0" err="1">
                <a:latin typeface="Montserrat" pitchFamily="2" charset="0"/>
              </a:rPr>
              <a:t>allvädersställ</a:t>
            </a:r>
            <a:endParaRPr lang="en-US" altLang="sv-SE" sz="1700" dirty="0">
              <a:latin typeface="Montserrat" pitchFamily="2" charset="0"/>
            </a:endParaRPr>
          </a:p>
          <a:p>
            <a:r>
              <a:rPr lang="en-US" altLang="sv-SE" sz="1700" dirty="0" err="1">
                <a:latin typeface="Montserrat" pitchFamily="2" charset="0"/>
              </a:rPr>
              <a:t>Bomull</a:t>
            </a:r>
            <a:r>
              <a:rPr lang="en-US" altLang="sv-SE" sz="1700" dirty="0">
                <a:latin typeface="Montserrat" pitchFamily="2" charset="0"/>
              </a:rPr>
              <a:t> </a:t>
            </a:r>
            <a:r>
              <a:rPr lang="en-US" altLang="sv-SE" sz="1700" dirty="0" err="1">
                <a:latin typeface="Montserrat" pitchFamily="2" charset="0"/>
              </a:rPr>
              <a:t>rekommenderas</a:t>
            </a:r>
            <a:r>
              <a:rPr lang="en-US" altLang="sv-SE" sz="1700" dirty="0">
                <a:latin typeface="Montserrat" pitchFamily="2" charset="0"/>
              </a:rPr>
              <a:t> </a:t>
            </a:r>
            <a:r>
              <a:rPr lang="en-US" altLang="sv-SE" sz="1700" dirty="0" err="1">
                <a:latin typeface="Montserrat" pitchFamily="2" charset="0"/>
              </a:rPr>
              <a:t>närmast</a:t>
            </a:r>
            <a:r>
              <a:rPr lang="en-US" altLang="sv-SE" sz="1700" dirty="0">
                <a:latin typeface="Montserrat" pitchFamily="2" charset="0"/>
              </a:rPr>
              <a:t> </a:t>
            </a:r>
            <a:r>
              <a:rPr lang="en-US" altLang="sv-SE" sz="1700" dirty="0" err="1">
                <a:latin typeface="Montserrat" pitchFamily="2" charset="0"/>
              </a:rPr>
              <a:t>kroppen</a:t>
            </a:r>
            <a:endParaRPr lang="en-US" altLang="sv-SE" sz="1700" dirty="0">
              <a:latin typeface="Montserrat" pitchFamily="2" charset="0"/>
            </a:endParaRPr>
          </a:p>
          <a:p>
            <a:r>
              <a:rPr lang="en-US" altLang="sv-SE" sz="1700" dirty="0" err="1">
                <a:latin typeface="Montserrat" pitchFamily="2" charset="0"/>
              </a:rPr>
              <a:t>Klädseln</a:t>
            </a:r>
            <a:r>
              <a:rPr lang="en-US" altLang="sv-SE" sz="1700" dirty="0">
                <a:latin typeface="Montserrat" pitchFamily="2" charset="0"/>
              </a:rPr>
              <a:t> ska </a:t>
            </a:r>
            <a:r>
              <a:rPr lang="en-US" altLang="sv-SE" sz="1700" dirty="0" err="1">
                <a:latin typeface="Montserrat" pitchFamily="2" charset="0"/>
              </a:rPr>
              <a:t>vara</a:t>
            </a:r>
            <a:r>
              <a:rPr lang="en-US" altLang="sv-SE" sz="1700" dirty="0">
                <a:latin typeface="Montserrat" pitchFamily="2" charset="0"/>
              </a:rPr>
              <a:t> </a:t>
            </a:r>
            <a:r>
              <a:rPr lang="en-US" altLang="sv-SE" sz="1700" dirty="0" err="1">
                <a:latin typeface="Montserrat" pitchFamily="2" charset="0"/>
              </a:rPr>
              <a:t>hel</a:t>
            </a:r>
            <a:r>
              <a:rPr lang="en-US" altLang="sv-SE" sz="1700" dirty="0">
                <a:latin typeface="Montserrat" pitchFamily="2" charset="0"/>
              </a:rPr>
              <a:t> i </a:t>
            </a:r>
            <a:r>
              <a:rPr lang="en-US" altLang="sv-SE" sz="1700" dirty="0" err="1">
                <a:latin typeface="Montserrat" pitchFamily="2" charset="0"/>
              </a:rPr>
              <a:t>dragkedjor</a:t>
            </a:r>
            <a:r>
              <a:rPr lang="en-US" altLang="sv-SE" sz="1700" dirty="0">
                <a:latin typeface="Montserrat" pitchFamily="2" charset="0"/>
              </a:rPr>
              <a:t> </a:t>
            </a:r>
            <a:r>
              <a:rPr lang="en-US" altLang="sv-SE" sz="1700" dirty="0" err="1">
                <a:latin typeface="Montserrat" pitchFamily="2" charset="0"/>
              </a:rPr>
              <a:t>och</a:t>
            </a:r>
            <a:r>
              <a:rPr lang="en-US" altLang="sv-SE" sz="1700" dirty="0">
                <a:latin typeface="Montserrat" pitchFamily="2" charset="0"/>
              </a:rPr>
              <a:t> </a:t>
            </a:r>
            <a:r>
              <a:rPr lang="en-US" altLang="sv-SE" sz="1700" dirty="0" err="1">
                <a:latin typeface="Montserrat" pitchFamily="2" charset="0"/>
              </a:rPr>
              <a:t>sömmar</a:t>
            </a:r>
            <a:endParaRPr lang="en-US" altLang="sv-SE" sz="1700" dirty="0">
              <a:latin typeface="Montserrat" pitchFamily="2" charset="0"/>
            </a:endParaRPr>
          </a:p>
          <a:p>
            <a:r>
              <a:rPr lang="en-US" altLang="sv-SE" sz="1700" dirty="0" err="1">
                <a:latin typeface="Montserrat" pitchFamily="2" charset="0"/>
              </a:rPr>
              <a:t>Delat</a:t>
            </a:r>
            <a:r>
              <a:rPr lang="en-US" altLang="sv-SE" sz="1700" dirty="0">
                <a:latin typeface="Montserrat" pitchFamily="2" charset="0"/>
              </a:rPr>
              <a:t> </a:t>
            </a:r>
            <a:r>
              <a:rPr lang="en-US" altLang="sv-SE" sz="1700" dirty="0" err="1">
                <a:latin typeface="Montserrat" pitchFamily="2" charset="0"/>
              </a:rPr>
              <a:t>ställ</a:t>
            </a:r>
            <a:r>
              <a:rPr lang="en-US" altLang="sv-SE" sz="1700" dirty="0">
                <a:latin typeface="Montserrat" pitchFamily="2" charset="0"/>
              </a:rPr>
              <a:t> </a:t>
            </a:r>
            <a:r>
              <a:rPr lang="en-US" altLang="sv-SE" sz="1700" dirty="0" err="1">
                <a:latin typeface="Montserrat" pitchFamily="2" charset="0"/>
              </a:rPr>
              <a:t>är</a:t>
            </a:r>
            <a:r>
              <a:rPr lang="en-US" altLang="sv-SE" sz="1700" dirty="0">
                <a:latin typeface="Montserrat" pitchFamily="2" charset="0"/>
              </a:rPr>
              <a:t> </a:t>
            </a:r>
            <a:r>
              <a:rPr lang="en-US" altLang="sv-SE" sz="1700" dirty="0" err="1">
                <a:latin typeface="Montserrat" pitchFamily="2" charset="0"/>
              </a:rPr>
              <a:t>endast</a:t>
            </a:r>
            <a:r>
              <a:rPr lang="en-US" altLang="sv-SE" sz="1700" dirty="0">
                <a:latin typeface="Montserrat" pitchFamily="2" charset="0"/>
              </a:rPr>
              <a:t> </a:t>
            </a:r>
            <a:r>
              <a:rPr lang="en-US" altLang="sv-SE" sz="1700" dirty="0" err="1">
                <a:latin typeface="Montserrat" pitchFamily="2" charset="0"/>
              </a:rPr>
              <a:t>tillåtet</a:t>
            </a:r>
            <a:r>
              <a:rPr lang="en-US" altLang="sv-SE" sz="1700" dirty="0">
                <a:latin typeface="Montserrat" pitchFamily="2" charset="0"/>
              </a:rPr>
              <a:t> om </a:t>
            </a:r>
            <a:r>
              <a:rPr lang="en-US" altLang="sv-SE" sz="1700" dirty="0" err="1">
                <a:latin typeface="Montserrat" pitchFamily="2" charset="0"/>
              </a:rPr>
              <a:t>dragkedjan</a:t>
            </a:r>
            <a:r>
              <a:rPr lang="en-US" altLang="sv-SE" sz="1700" dirty="0">
                <a:latin typeface="Montserrat" pitchFamily="2" charset="0"/>
              </a:rPr>
              <a:t> sitter </a:t>
            </a:r>
            <a:r>
              <a:rPr lang="en-US" altLang="sv-SE" sz="1700" dirty="0" err="1">
                <a:latin typeface="Montserrat" pitchFamily="2" charset="0"/>
              </a:rPr>
              <a:t>direkt</a:t>
            </a:r>
            <a:r>
              <a:rPr lang="en-US" altLang="sv-SE" sz="1700" dirty="0">
                <a:latin typeface="Montserrat" pitchFamily="2" charset="0"/>
              </a:rPr>
              <a:t> i </a:t>
            </a:r>
            <a:r>
              <a:rPr lang="en-US" altLang="sv-SE" sz="1700" dirty="0" err="1">
                <a:latin typeface="Montserrat" pitchFamily="2" charset="0"/>
              </a:rPr>
              <a:t>tyget</a:t>
            </a:r>
            <a:r>
              <a:rPr lang="en-US" altLang="sv-SE" sz="1700" dirty="0">
                <a:latin typeface="Montserrat" pitchFamily="2" charset="0"/>
              </a:rPr>
              <a:t>/</a:t>
            </a:r>
            <a:r>
              <a:rPr lang="en-US" altLang="sv-SE" sz="1700" dirty="0" err="1">
                <a:latin typeface="Montserrat" pitchFamily="2" charset="0"/>
              </a:rPr>
              <a:t>skinnet</a:t>
            </a:r>
            <a:r>
              <a:rPr lang="en-US" altLang="sv-SE" sz="1700" dirty="0">
                <a:latin typeface="Montserrat" pitchFamily="2" charset="0"/>
              </a:rPr>
              <a:t> </a:t>
            </a:r>
            <a:r>
              <a:rPr lang="en-US" altLang="sv-SE" sz="1700" dirty="0" err="1">
                <a:latin typeface="Montserrat" pitchFamily="2" charset="0"/>
              </a:rPr>
              <a:t>och</a:t>
            </a:r>
            <a:r>
              <a:rPr lang="en-US" altLang="sv-SE" sz="1700" dirty="0">
                <a:latin typeface="Montserrat" pitchFamily="2" charset="0"/>
              </a:rPr>
              <a:t> ska </a:t>
            </a:r>
            <a:r>
              <a:rPr lang="en-US" altLang="sv-SE" sz="1700" dirty="0" err="1">
                <a:latin typeface="Montserrat" pitchFamily="2" charset="0"/>
              </a:rPr>
              <a:t>vara</a:t>
            </a:r>
            <a:r>
              <a:rPr lang="en-US" altLang="sv-SE" sz="1700" dirty="0">
                <a:latin typeface="Montserrat" pitchFamily="2" charset="0"/>
              </a:rPr>
              <a:t> </a:t>
            </a:r>
            <a:r>
              <a:rPr lang="en-US" altLang="sv-SE" sz="1700" dirty="0" err="1">
                <a:latin typeface="Montserrat" pitchFamily="2" charset="0"/>
              </a:rPr>
              <a:t>stängd</a:t>
            </a:r>
            <a:r>
              <a:rPr lang="en-US" altLang="sv-SE" sz="1700" dirty="0">
                <a:latin typeface="Montserrat" pitchFamily="2" charset="0"/>
              </a:rPr>
              <a:t> under </a:t>
            </a:r>
            <a:r>
              <a:rPr lang="en-US" altLang="sv-SE" sz="1700" dirty="0" err="1">
                <a:latin typeface="Montserrat" pitchFamily="2" charset="0"/>
              </a:rPr>
              <a:t>körning</a:t>
            </a:r>
            <a:endParaRPr lang="en-US" altLang="sv-SE" sz="1700" dirty="0">
              <a:latin typeface="Montserrat" pitchFamily="2" charset="0"/>
            </a:endParaRPr>
          </a:p>
          <a:p>
            <a:r>
              <a:rPr lang="en-US" altLang="sv-SE" sz="1700" dirty="0">
                <a:latin typeface="Montserrat" pitchFamily="2" charset="0"/>
              </a:rPr>
              <a:t>Ska </a:t>
            </a:r>
            <a:r>
              <a:rPr lang="en-US" altLang="sv-SE" sz="1700" dirty="0" err="1">
                <a:latin typeface="Montserrat" pitchFamily="2" charset="0"/>
              </a:rPr>
              <a:t>sitta</a:t>
            </a:r>
            <a:r>
              <a:rPr lang="en-US" altLang="sv-SE" sz="1700" dirty="0">
                <a:latin typeface="Montserrat" pitchFamily="2" charset="0"/>
              </a:rPr>
              <a:t> tight </a:t>
            </a:r>
            <a:r>
              <a:rPr lang="en-US" altLang="sv-SE" sz="1700" dirty="0" err="1">
                <a:latin typeface="Montserrat" pitchFamily="2" charset="0"/>
              </a:rPr>
              <a:t>för</a:t>
            </a:r>
            <a:r>
              <a:rPr lang="en-US" altLang="sv-SE" sz="1700" dirty="0">
                <a:latin typeface="Montserrat" pitchFamily="2" charset="0"/>
              </a:rPr>
              <a:t> </a:t>
            </a:r>
            <a:r>
              <a:rPr lang="en-US" altLang="sv-SE" sz="1700" dirty="0" err="1">
                <a:latin typeface="Montserrat" pitchFamily="2" charset="0"/>
              </a:rPr>
              <a:t>att</a:t>
            </a:r>
            <a:r>
              <a:rPr lang="en-US" altLang="sv-SE" sz="1700" dirty="0">
                <a:latin typeface="Montserrat" pitchFamily="2" charset="0"/>
              </a:rPr>
              <a:t> </a:t>
            </a:r>
            <a:r>
              <a:rPr lang="en-US" altLang="sv-SE" sz="1700" dirty="0" err="1">
                <a:latin typeface="Montserrat" pitchFamily="2" charset="0"/>
              </a:rPr>
              <a:t>skydden</a:t>
            </a:r>
            <a:r>
              <a:rPr lang="en-US" altLang="sv-SE" sz="1700" dirty="0">
                <a:latin typeface="Montserrat" pitchFamily="2" charset="0"/>
              </a:rPr>
              <a:t> ska </a:t>
            </a:r>
            <a:r>
              <a:rPr lang="en-US" altLang="sv-SE" sz="1700" dirty="0" err="1">
                <a:latin typeface="Montserrat" pitchFamily="2" charset="0"/>
              </a:rPr>
              <a:t>vara</a:t>
            </a:r>
            <a:r>
              <a:rPr lang="en-US" altLang="sv-SE" sz="1700" dirty="0">
                <a:latin typeface="Montserrat" pitchFamily="2" charset="0"/>
              </a:rPr>
              <a:t> </a:t>
            </a:r>
            <a:r>
              <a:rPr lang="en-US" altLang="sv-SE" sz="1700" dirty="0" err="1">
                <a:latin typeface="Montserrat" pitchFamily="2" charset="0"/>
              </a:rPr>
              <a:t>på</a:t>
            </a:r>
            <a:r>
              <a:rPr lang="en-US" altLang="sv-SE" sz="1700" dirty="0">
                <a:latin typeface="Montserrat" pitchFamily="2" charset="0"/>
              </a:rPr>
              <a:t> </a:t>
            </a:r>
            <a:r>
              <a:rPr lang="en-US" altLang="sv-SE" sz="1700" dirty="0" err="1">
                <a:latin typeface="Montserrat" pitchFamily="2" charset="0"/>
              </a:rPr>
              <a:t>rätt</a:t>
            </a:r>
            <a:r>
              <a:rPr lang="en-US" altLang="sv-SE" sz="1700" dirty="0">
                <a:latin typeface="Montserrat" pitchFamily="2" charset="0"/>
              </a:rPr>
              <a:t> plats vid </a:t>
            </a:r>
            <a:r>
              <a:rPr lang="en-US" altLang="sv-SE" sz="1700" dirty="0" err="1">
                <a:latin typeface="Montserrat" pitchFamily="2" charset="0"/>
              </a:rPr>
              <a:t>olycka</a:t>
            </a:r>
            <a:endParaRPr lang="en-US" altLang="sv-SE" sz="1700" dirty="0">
              <a:latin typeface="Montserrat" pitchFamily="2" charset="0"/>
            </a:endParaRPr>
          </a:p>
          <a:p>
            <a:r>
              <a:rPr lang="en-US" altLang="sv-SE" sz="1700" dirty="0" err="1">
                <a:latin typeface="Montserrat" pitchFamily="2" charset="0"/>
              </a:rPr>
              <a:t>Godkända</a:t>
            </a:r>
            <a:r>
              <a:rPr lang="en-US" altLang="sv-SE" sz="1700" dirty="0">
                <a:latin typeface="Montserrat" pitchFamily="2" charset="0"/>
              </a:rPr>
              <a:t> </a:t>
            </a:r>
            <a:r>
              <a:rPr lang="en-US" altLang="sv-SE" sz="1700" dirty="0" err="1">
                <a:latin typeface="Montserrat" pitchFamily="2" charset="0"/>
              </a:rPr>
              <a:t>skydd</a:t>
            </a:r>
            <a:r>
              <a:rPr lang="en-US" altLang="sv-SE" sz="1700" dirty="0">
                <a:latin typeface="Montserrat" pitchFamily="2" charset="0"/>
              </a:rPr>
              <a:t> vid </a:t>
            </a:r>
            <a:r>
              <a:rPr lang="en-US" altLang="sv-SE" sz="1700" dirty="0" err="1">
                <a:latin typeface="Montserrat" pitchFamily="2" charset="0"/>
              </a:rPr>
              <a:t>utsatta</a:t>
            </a:r>
            <a:r>
              <a:rPr lang="en-US" altLang="sv-SE" sz="1700" dirty="0">
                <a:latin typeface="Montserrat" pitchFamily="2" charset="0"/>
              </a:rPr>
              <a:t> </a:t>
            </a:r>
            <a:r>
              <a:rPr lang="en-US" altLang="sv-SE" sz="1700" dirty="0" err="1">
                <a:latin typeface="Montserrat" pitchFamily="2" charset="0"/>
              </a:rPr>
              <a:t>ställen</a:t>
            </a:r>
            <a:r>
              <a:rPr lang="en-US" altLang="sv-SE" sz="1700" dirty="0">
                <a:latin typeface="Montserrat" pitchFamily="2" charset="0"/>
              </a:rPr>
              <a:t> </a:t>
            </a:r>
            <a:r>
              <a:rPr lang="en-US" altLang="sv-SE" sz="1700" dirty="0" err="1">
                <a:latin typeface="Montserrat" pitchFamily="2" charset="0"/>
              </a:rPr>
              <a:t>är</a:t>
            </a:r>
            <a:r>
              <a:rPr lang="en-US" altLang="sv-SE" sz="1700" dirty="0">
                <a:latin typeface="Montserrat" pitchFamily="2" charset="0"/>
              </a:rPr>
              <a:t> </a:t>
            </a:r>
            <a:r>
              <a:rPr lang="en-US" altLang="sv-SE" sz="1700" dirty="0" err="1">
                <a:latin typeface="Montserrat" pitchFamily="2" charset="0"/>
              </a:rPr>
              <a:t>ett</a:t>
            </a:r>
            <a:r>
              <a:rPr lang="en-US" altLang="sv-SE" sz="1700" dirty="0">
                <a:latin typeface="Montserrat" pitchFamily="2" charset="0"/>
              </a:rPr>
              <a:t> </a:t>
            </a:r>
            <a:r>
              <a:rPr lang="en-US" altLang="sv-SE" sz="1700" dirty="0" err="1">
                <a:latin typeface="Montserrat" pitchFamily="2" charset="0"/>
              </a:rPr>
              <a:t>måste</a:t>
            </a:r>
            <a:r>
              <a:rPr lang="en-US" altLang="sv-SE" sz="1700" dirty="0">
                <a:latin typeface="Montserrat" pitchFamily="2" charset="0"/>
              </a:rPr>
              <a:t> (</a:t>
            </a:r>
            <a:r>
              <a:rPr lang="en-US" altLang="sv-SE" sz="1700" dirty="0" err="1">
                <a:latin typeface="Montserrat" pitchFamily="2" charset="0"/>
              </a:rPr>
              <a:t>armbågar</a:t>
            </a:r>
            <a:r>
              <a:rPr lang="en-US" altLang="sv-SE" sz="1700" dirty="0">
                <a:latin typeface="Montserrat" pitchFamily="2" charset="0"/>
              </a:rPr>
              <a:t>, </a:t>
            </a:r>
            <a:r>
              <a:rPr lang="en-US" altLang="sv-SE" sz="1700" dirty="0" err="1">
                <a:latin typeface="Montserrat" pitchFamily="2" charset="0"/>
              </a:rPr>
              <a:t>axlar</a:t>
            </a:r>
            <a:r>
              <a:rPr lang="en-US" altLang="sv-SE" sz="1700" dirty="0">
                <a:latin typeface="Montserrat" pitchFamily="2" charset="0"/>
              </a:rPr>
              <a:t>, </a:t>
            </a:r>
            <a:r>
              <a:rPr lang="en-US" altLang="sv-SE" sz="1700" dirty="0" err="1">
                <a:latin typeface="Montserrat" pitchFamily="2" charset="0"/>
              </a:rPr>
              <a:t>knän</a:t>
            </a:r>
            <a:r>
              <a:rPr lang="en-US" altLang="sv-SE" sz="1700" dirty="0">
                <a:latin typeface="Montserrat" pitchFamily="2" charset="0"/>
              </a:rPr>
              <a:t> </a:t>
            </a:r>
            <a:r>
              <a:rPr lang="en-US" altLang="sv-SE" sz="1700" dirty="0" err="1">
                <a:latin typeface="Montserrat" pitchFamily="2" charset="0"/>
              </a:rPr>
              <a:t>och</a:t>
            </a:r>
            <a:r>
              <a:rPr lang="en-US" altLang="sv-SE" sz="1700" dirty="0">
                <a:latin typeface="Montserrat" pitchFamily="2" charset="0"/>
              </a:rPr>
              <a:t> </a:t>
            </a:r>
            <a:r>
              <a:rPr lang="en-US" altLang="sv-SE" sz="1700" dirty="0" err="1">
                <a:latin typeface="Montserrat" pitchFamily="2" charset="0"/>
              </a:rPr>
              <a:t>höfter</a:t>
            </a:r>
            <a:r>
              <a:rPr lang="en-US" altLang="sv-SE" sz="1700" dirty="0">
                <a:latin typeface="Montserrat" pitchFamily="2" charset="0"/>
              </a:rPr>
              <a:t>)</a:t>
            </a:r>
          </a:p>
        </p:txBody>
      </p:sp>
      <p:pic>
        <p:nvPicPr>
          <p:cNvPr id="9" name="Bildobjekt 8" descr="En bild som visar golv, inomhus, person, vägg&#10;&#10;Automatiskt genererad beskrivning">
            <a:extLst>
              <a:ext uri="{FF2B5EF4-FFF2-40B4-BE49-F238E27FC236}">
                <a16:creationId xmlns:a16="http://schemas.microsoft.com/office/drawing/2014/main" id="{1A2AC4AC-EF3F-4B83-8610-271D5F0A41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9034" y="1197497"/>
            <a:ext cx="1361841" cy="2882205"/>
          </a:xfrm>
          <a:prstGeom prst="rect">
            <a:avLst/>
          </a:prstGeom>
        </p:spPr>
      </p:pic>
      <p:pic>
        <p:nvPicPr>
          <p:cNvPr id="11" name="Bildobjekt 10" descr="En bild som visar golv, inomhus, vägg, person&#10;&#10;Automatiskt genererad beskrivning">
            <a:extLst>
              <a:ext uri="{FF2B5EF4-FFF2-40B4-BE49-F238E27FC236}">
                <a16:creationId xmlns:a16="http://schemas.microsoft.com/office/drawing/2014/main" id="{329919CA-429E-47B2-95B2-5CFCA112EF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5260" y="1197498"/>
            <a:ext cx="1361840" cy="2882203"/>
          </a:xfrm>
          <a:prstGeom prst="rect">
            <a:avLst/>
          </a:prstGeom>
        </p:spPr>
      </p:pic>
      <p:pic>
        <p:nvPicPr>
          <p:cNvPr id="4" name="Bildobjekt 3" descr="En bild som visar golv, inomhus, kläder, person&#10;&#10;Automatiskt genererad beskrivning">
            <a:extLst>
              <a:ext uri="{FF2B5EF4-FFF2-40B4-BE49-F238E27FC236}">
                <a16:creationId xmlns:a16="http://schemas.microsoft.com/office/drawing/2014/main" id="{C7ECF813-0970-41E0-A68E-597BFC93A6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4831" y="4240570"/>
            <a:ext cx="1370249" cy="2899999"/>
          </a:xfrm>
          <a:prstGeom prst="rect">
            <a:avLst/>
          </a:prstGeom>
        </p:spPr>
      </p:pic>
      <p:pic>
        <p:nvPicPr>
          <p:cNvPr id="7" name="Bildobjekt 6" descr="En bild som visar golv, inomhus, person, stående&#10;&#10;Automatiskt genererad beskrivning">
            <a:extLst>
              <a:ext uri="{FF2B5EF4-FFF2-40B4-BE49-F238E27FC236}">
                <a16:creationId xmlns:a16="http://schemas.microsoft.com/office/drawing/2014/main" id="{D68ABEFF-F92F-45B9-90AC-4855950515D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91059" y="4240570"/>
            <a:ext cx="1370249" cy="2899999"/>
          </a:xfrm>
          <a:prstGeom prst="rect">
            <a:avLst/>
          </a:prstGeom>
        </p:spPr>
      </p:pic>
      <p:pic>
        <p:nvPicPr>
          <p:cNvPr id="3" name="Bildobjekt 2">
            <a:extLst>
              <a:ext uri="{FF2B5EF4-FFF2-40B4-BE49-F238E27FC236}">
                <a16:creationId xmlns:a16="http://schemas.microsoft.com/office/drawing/2014/main" id="{611C11C8-9D78-AE5A-E472-9BA9FA8547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spTree>
    <p:extLst>
      <p:ext uri="{BB962C8B-B14F-4D97-AF65-F5344CB8AC3E}">
        <p14:creationId xmlns:p14="http://schemas.microsoft.com/office/powerpoint/2010/main" val="314603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35" name="Rectangle 26631">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lpinestars Nucleon KR-Cell CIR Bröstskydd Svart/Röd">
            <a:extLst>
              <a:ext uri="{FF2B5EF4-FFF2-40B4-BE49-F238E27FC236}">
                <a16:creationId xmlns:a16="http://schemas.microsoft.com/office/drawing/2014/main" id="{A216B99D-5BB8-74BC-492E-2D17816C23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17804">
            <a:off x="6368621" y="4181262"/>
            <a:ext cx="2561553" cy="2561553"/>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37294">
            <a:off x="4414304" y="1252824"/>
            <a:ext cx="3376363" cy="3401190"/>
          </a:xfrm>
          <a:prstGeom prst="rect">
            <a:avLst/>
          </a:prstGeom>
        </p:spPr>
      </p:pic>
      <p:sp>
        <p:nvSpPr>
          <p:cNvPr id="26644" name="Freeform: Shape 26633">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95055"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626" name="Rectangle 2"/>
          <p:cNvSpPr>
            <a:spLocks noGrp="1" noChangeArrowheads="1"/>
          </p:cNvSpPr>
          <p:nvPr>
            <p:ph type="title"/>
          </p:nvPr>
        </p:nvSpPr>
        <p:spPr>
          <a:xfrm>
            <a:off x="395536" y="811546"/>
            <a:ext cx="3165726" cy="1907840"/>
          </a:xfrm>
        </p:spPr>
        <p:txBody>
          <a:bodyPr anchor="b">
            <a:normAutofit/>
          </a:bodyPr>
          <a:lstStyle/>
          <a:p>
            <a:r>
              <a:rPr lang="sv-SE" altLang="sv-SE" sz="4000" dirty="0">
                <a:solidFill>
                  <a:schemeClr val="bg1"/>
                </a:solidFill>
                <a:latin typeface="Bebas Neue" panose="020B0606020202050201" pitchFamily="34" charset="0"/>
              </a:rPr>
              <a:t>RYGGSKYDD</a:t>
            </a:r>
          </a:p>
        </p:txBody>
      </p:sp>
      <p:grpSp>
        <p:nvGrpSpPr>
          <p:cNvPr id="26636" name="Group 26635">
            <a:extLst>
              <a:ext uri="{FF2B5EF4-FFF2-40B4-BE49-F238E27FC236}">
                <a16:creationId xmlns:a16="http://schemas.microsoft.com/office/drawing/2014/main" id="{9C6E8597-0CCE-4A8A-9326-AA52691A1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0060" y="640080"/>
            <a:ext cx="846286" cy="847206"/>
            <a:chOff x="5307830" y="325570"/>
            <a:chExt cx="1128382" cy="847206"/>
          </a:xfrm>
        </p:grpSpPr>
        <p:sp>
          <p:nvSpPr>
            <p:cNvPr id="26645" name="Freeform 5">
              <a:extLst>
                <a:ext uri="{FF2B5EF4-FFF2-40B4-BE49-F238E27FC236}">
                  <a16:creationId xmlns:a16="http://schemas.microsoft.com/office/drawing/2014/main" id="{E78FE76E-DF1D-420B-957F-8ECE93C02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6646" name="Freeform 5">
              <a:extLst>
                <a:ext uri="{FF2B5EF4-FFF2-40B4-BE49-F238E27FC236}">
                  <a16:creationId xmlns:a16="http://schemas.microsoft.com/office/drawing/2014/main" id="{CF2F61F0-9758-4DEF-AC08-7B00F04A46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6627" name="Rectangle 3"/>
          <p:cNvSpPr>
            <a:spLocks noGrp="1" noChangeArrowheads="1"/>
          </p:cNvSpPr>
          <p:nvPr>
            <p:ph idx="1"/>
          </p:nvPr>
        </p:nvSpPr>
        <p:spPr>
          <a:xfrm>
            <a:off x="395536" y="2720825"/>
            <a:ext cx="3056291" cy="2741213"/>
          </a:xfrm>
        </p:spPr>
        <p:txBody>
          <a:bodyPr anchor="t">
            <a:normAutofit/>
          </a:bodyPr>
          <a:lstStyle/>
          <a:p>
            <a:r>
              <a:rPr lang="sv-SE" altLang="sv-SE" sz="1600" dirty="0">
                <a:solidFill>
                  <a:schemeClr val="bg1"/>
                </a:solidFill>
                <a:latin typeface="Montserrat" pitchFamily="2" charset="0"/>
              </a:rPr>
              <a:t>Obligatoriskt</a:t>
            </a:r>
          </a:p>
          <a:p>
            <a:r>
              <a:rPr lang="sv-SE" altLang="sv-SE" sz="1600" dirty="0">
                <a:solidFill>
                  <a:schemeClr val="bg1"/>
                </a:solidFill>
                <a:latin typeface="Montserrat" pitchFamily="2" charset="0"/>
              </a:rPr>
              <a:t>Ska vara stort </a:t>
            </a:r>
          </a:p>
          <a:p>
            <a:r>
              <a:rPr lang="sv-SE" altLang="sv-SE" sz="1600" dirty="0">
                <a:solidFill>
                  <a:schemeClr val="bg1"/>
                </a:solidFill>
                <a:latin typeface="Montserrat" pitchFamily="2" charset="0"/>
              </a:rPr>
              <a:t>Ska täcka hela ryggen</a:t>
            </a:r>
          </a:p>
        </p:txBody>
      </p:sp>
      <p:sp>
        <p:nvSpPr>
          <p:cNvPr id="5" name="textruta 4">
            <a:extLst>
              <a:ext uri="{FF2B5EF4-FFF2-40B4-BE49-F238E27FC236}">
                <a16:creationId xmlns:a16="http://schemas.microsoft.com/office/drawing/2014/main" id="{FCE5906F-A7D6-0628-220C-0B2D17E1A0CC}"/>
              </a:ext>
            </a:extLst>
          </p:cNvPr>
          <p:cNvSpPr txBox="1"/>
          <p:nvPr/>
        </p:nvSpPr>
        <p:spPr>
          <a:xfrm>
            <a:off x="418591" y="3957561"/>
            <a:ext cx="4572000" cy="984885"/>
          </a:xfrm>
          <a:prstGeom prst="rect">
            <a:avLst/>
          </a:prstGeom>
          <a:noFill/>
        </p:spPr>
        <p:txBody>
          <a:bodyPr wrap="square">
            <a:spAutoFit/>
          </a:bodyPr>
          <a:lstStyle/>
          <a:p>
            <a:r>
              <a:rPr lang="sv-SE" altLang="sv-SE" sz="4000" dirty="0">
                <a:solidFill>
                  <a:schemeClr val="bg1"/>
                </a:solidFill>
                <a:latin typeface="Bebas Neue" panose="020B0606020202050201" pitchFamily="34" charset="0"/>
              </a:rPr>
              <a:t>Bröstplatta</a:t>
            </a:r>
          </a:p>
          <a:p>
            <a:endParaRPr lang="sv-SE" dirty="0">
              <a:solidFill>
                <a:schemeClr val="bg1"/>
              </a:solidFill>
              <a:latin typeface="Bebas Neue" panose="020B0606020202050201" pitchFamily="34" charset="0"/>
            </a:endParaRPr>
          </a:p>
        </p:txBody>
      </p:sp>
      <p:sp>
        <p:nvSpPr>
          <p:cNvPr id="13" name="textruta 12">
            <a:extLst>
              <a:ext uri="{FF2B5EF4-FFF2-40B4-BE49-F238E27FC236}">
                <a16:creationId xmlns:a16="http://schemas.microsoft.com/office/drawing/2014/main" id="{157EE981-6C19-1124-F63A-32BDB825AB8D}"/>
              </a:ext>
            </a:extLst>
          </p:cNvPr>
          <p:cNvSpPr txBox="1"/>
          <p:nvPr/>
        </p:nvSpPr>
        <p:spPr>
          <a:xfrm>
            <a:off x="251520" y="4684002"/>
            <a:ext cx="3801407" cy="1569660"/>
          </a:xfrm>
          <a:prstGeom prst="rect">
            <a:avLst/>
          </a:prstGeom>
          <a:noFill/>
        </p:spPr>
        <p:txBody>
          <a:bodyPr wrap="square">
            <a:spAutoFit/>
          </a:bodyPr>
          <a:lstStyle/>
          <a:p>
            <a:r>
              <a:rPr lang="sv-SE" altLang="sv-SE" sz="1600" dirty="0">
                <a:solidFill>
                  <a:schemeClr val="bg1"/>
                </a:solidFill>
                <a:latin typeface="Montserrat" pitchFamily="2" charset="0"/>
              </a:rPr>
              <a:t>Vi rekommenderar att du använder bröstplatta i dragracing, men detta är ingen krav.</a:t>
            </a:r>
          </a:p>
          <a:p>
            <a:endParaRPr lang="sv-SE" altLang="sv-SE" sz="1600" dirty="0">
              <a:solidFill>
                <a:schemeClr val="bg1"/>
              </a:solidFill>
              <a:latin typeface="Montserrat" pitchFamily="2" charset="0"/>
            </a:endParaRPr>
          </a:p>
          <a:p>
            <a:endParaRPr lang="sv-SE" altLang="sv-SE" sz="1600" dirty="0">
              <a:solidFill>
                <a:schemeClr val="bg1"/>
              </a:solidFill>
              <a:latin typeface="Montserrat" pitchFamily="2" charset="0"/>
            </a:endParaRPr>
          </a:p>
          <a:p>
            <a:endParaRPr lang="sv-SE" altLang="sv-SE" sz="1600" dirty="0">
              <a:solidFill>
                <a:schemeClr val="bg1"/>
              </a:solidFill>
              <a:latin typeface="Montserrat" pitchFamily="2" charset="0"/>
            </a:endParaRPr>
          </a:p>
        </p:txBody>
      </p:sp>
      <p:pic>
        <p:nvPicPr>
          <p:cNvPr id="3" name="Bildobjekt 2">
            <a:extLst>
              <a:ext uri="{FF2B5EF4-FFF2-40B4-BE49-F238E27FC236}">
                <a16:creationId xmlns:a16="http://schemas.microsoft.com/office/drawing/2014/main" id="{7966A303-CC4D-E5B2-FF98-4A6CEDC6AB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spTree>
    <p:extLst>
      <p:ext uri="{BB962C8B-B14F-4D97-AF65-F5344CB8AC3E}">
        <p14:creationId xmlns:p14="http://schemas.microsoft.com/office/powerpoint/2010/main" val="1530885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15211" y="1628800"/>
            <a:ext cx="3608779" cy="623011"/>
          </a:xfrm>
        </p:spPr>
        <p:txBody>
          <a:bodyPr>
            <a:noAutofit/>
          </a:bodyPr>
          <a:lstStyle/>
          <a:p>
            <a:r>
              <a:rPr lang="sv-SE" sz="4000" dirty="0">
                <a:latin typeface="Bebas Neue" panose="020B0606020202050201" pitchFamily="34" charset="0"/>
              </a:rPr>
              <a:t>Dagens schema</a:t>
            </a:r>
          </a:p>
        </p:txBody>
      </p:sp>
      <p:sp>
        <p:nvSpPr>
          <p:cNvPr id="3" name="Platshållare för innehåll 2"/>
          <p:cNvSpPr>
            <a:spLocks noGrp="1"/>
          </p:cNvSpPr>
          <p:nvPr>
            <p:ph idx="1"/>
          </p:nvPr>
        </p:nvSpPr>
        <p:spPr>
          <a:xfrm>
            <a:off x="827584" y="2420888"/>
            <a:ext cx="7313984" cy="3744416"/>
          </a:xfrm>
        </p:spPr>
        <p:txBody>
          <a:bodyPr>
            <a:normAutofit/>
          </a:bodyPr>
          <a:lstStyle/>
          <a:p>
            <a:pPr marL="0" indent="0">
              <a:buNone/>
            </a:pPr>
            <a:r>
              <a:rPr lang="sv-SE" sz="2000" dirty="0">
                <a:latin typeface="Montserrat" pitchFamily="2" charset="0"/>
              </a:rPr>
              <a:t>Utbildningen tar ca 2 timmar och vi kommer att gå igenom följande:</a:t>
            </a:r>
          </a:p>
          <a:p>
            <a:pPr>
              <a:buFont typeface="Wingdings" panose="05000000000000000000" pitchFamily="2" charset="2"/>
              <a:buChar char="ü"/>
            </a:pPr>
            <a:r>
              <a:rPr lang="sv-SE" sz="1800" dirty="0">
                <a:latin typeface="Montserrat" pitchFamily="2" charset="0"/>
              </a:rPr>
              <a:t>Sportens Organisation</a:t>
            </a:r>
          </a:p>
          <a:p>
            <a:pPr>
              <a:buFont typeface="Wingdings" panose="05000000000000000000" pitchFamily="2" charset="2"/>
              <a:buChar char="ü"/>
            </a:pPr>
            <a:r>
              <a:rPr lang="sv-SE" sz="1800" dirty="0">
                <a:latin typeface="Montserrat" pitchFamily="2" charset="0"/>
              </a:rPr>
              <a:t>Bensträckare</a:t>
            </a:r>
          </a:p>
          <a:p>
            <a:pPr>
              <a:buFont typeface="Wingdings" panose="05000000000000000000" pitchFamily="2" charset="2"/>
              <a:buChar char="ü"/>
            </a:pPr>
            <a:r>
              <a:rPr lang="sv-SE" sz="1800" dirty="0">
                <a:latin typeface="Montserrat" pitchFamily="2" charset="0"/>
              </a:rPr>
              <a:t>Dragracing/Klubb/Licens/Klassen</a:t>
            </a:r>
          </a:p>
          <a:p>
            <a:pPr>
              <a:buFont typeface="Wingdings" panose="05000000000000000000" pitchFamily="2" charset="2"/>
              <a:buChar char="ü"/>
            </a:pPr>
            <a:r>
              <a:rPr lang="sv-SE" sz="1800" dirty="0">
                <a:latin typeface="Montserrat" pitchFamily="2" charset="0"/>
              </a:rPr>
              <a:t>Bensträckare</a:t>
            </a:r>
          </a:p>
          <a:p>
            <a:pPr>
              <a:buFont typeface="Wingdings" panose="05000000000000000000" pitchFamily="2" charset="2"/>
              <a:buChar char="ü"/>
            </a:pPr>
            <a:r>
              <a:rPr lang="sv-SE" sz="1800" dirty="0">
                <a:latin typeface="Montserrat" pitchFamily="2" charset="0"/>
              </a:rPr>
              <a:t>Regler/Genomförande av Tävling</a:t>
            </a:r>
          </a:p>
          <a:p>
            <a:pPr>
              <a:buFont typeface="Wingdings" panose="05000000000000000000" pitchFamily="2" charset="2"/>
              <a:buChar char="ü"/>
            </a:pPr>
            <a:r>
              <a:rPr lang="sv-SE" sz="1800" dirty="0">
                <a:latin typeface="Montserrat" pitchFamily="2" charset="0"/>
              </a:rPr>
              <a:t>Bensträckare</a:t>
            </a:r>
          </a:p>
          <a:p>
            <a:pPr>
              <a:buFont typeface="Wingdings" panose="05000000000000000000" pitchFamily="2" charset="2"/>
              <a:buChar char="ü"/>
            </a:pPr>
            <a:r>
              <a:rPr lang="sv-SE" sz="1800" dirty="0">
                <a:latin typeface="Montserrat" pitchFamily="2" charset="0"/>
              </a:rPr>
              <a:t>Doping/Fair Race</a:t>
            </a:r>
          </a:p>
          <a:p>
            <a:endParaRPr lang="sv-SE" dirty="0"/>
          </a:p>
        </p:txBody>
      </p:sp>
      <p:pic>
        <p:nvPicPr>
          <p:cNvPr id="5" name="Bildobjekt 4">
            <a:extLst>
              <a:ext uri="{FF2B5EF4-FFF2-40B4-BE49-F238E27FC236}">
                <a16:creationId xmlns:a16="http://schemas.microsoft.com/office/drawing/2014/main" id="{96D473F0-614C-CF08-D8A3-52B92D0DF9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8" name="Bildobjekt 7" descr="En bild som visar text, clipart&#10;&#10;Automatiskt genererad beskrivning">
            <a:extLst>
              <a:ext uri="{FF2B5EF4-FFF2-40B4-BE49-F238E27FC236}">
                <a16:creationId xmlns:a16="http://schemas.microsoft.com/office/drawing/2014/main" id="{6EE37DDD-4BC0-D299-1C30-AB31DEF632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6416438"/>
            <a:ext cx="1071902" cy="33014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1560" y="908720"/>
            <a:ext cx="2016224" cy="772804"/>
          </a:xfrm>
        </p:spPr>
        <p:txBody>
          <a:bodyPr>
            <a:normAutofit/>
          </a:bodyPr>
          <a:lstStyle/>
          <a:p>
            <a:r>
              <a:rPr lang="sv-SE" sz="4000" dirty="0">
                <a:latin typeface="Bebas Neue" panose="020B0606020202050201" pitchFamily="34" charset="0"/>
              </a:rPr>
              <a:t>Förare</a:t>
            </a:r>
          </a:p>
        </p:txBody>
      </p:sp>
      <p:sp>
        <p:nvSpPr>
          <p:cNvPr id="3" name="Platshållare för innehåll 2"/>
          <p:cNvSpPr>
            <a:spLocks noGrp="1"/>
          </p:cNvSpPr>
          <p:nvPr>
            <p:ph idx="1"/>
          </p:nvPr>
        </p:nvSpPr>
        <p:spPr>
          <a:xfrm>
            <a:off x="611560" y="2060848"/>
            <a:ext cx="7632848" cy="1368152"/>
          </a:xfrm>
        </p:spPr>
        <p:txBody>
          <a:bodyPr anchor="ctr">
            <a:normAutofit/>
          </a:bodyPr>
          <a:lstStyle/>
          <a:p>
            <a:pPr marL="0" indent="0">
              <a:buNone/>
            </a:pPr>
            <a:r>
              <a:rPr lang="sv-SE" sz="1600" dirty="0">
                <a:solidFill>
                  <a:srgbClr val="000000"/>
                </a:solidFill>
                <a:latin typeface="Montserrat" pitchFamily="2" charset="0"/>
              </a:rPr>
              <a:t>För att inneha Svemo licens krävs medlemskap i en Svemo-ansluten klubb. </a:t>
            </a:r>
            <a:br>
              <a:rPr lang="sv-SE" sz="1600" dirty="0">
                <a:solidFill>
                  <a:srgbClr val="000000"/>
                </a:solidFill>
                <a:latin typeface="Montserrat" pitchFamily="2" charset="0"/>
              </a:rPr>
            </a:br>
            <a:r>
              <a:rPr lang="sv-SE" sz="1600" dirty="0">
                <a:solidFill>
                  <a:srgbClr val="000000"/>
                </a:solidFill>
                <a:latin typeface="Montserrat" pitchFamily="2" charset="0"/>
              </a:rPr>
              <a:t>För Tidstränings och Tillfällig licens kan medlemskap sökas på tävlingsplatsen hos arrangerande klubb.</a:t>
            </a:r>
          </a:p>
        </p:txBody>
      </p:sp>
      <p:sp>
        <p:nvSpPr>
          <p:cNvPr id="6" name="Platshållare för innehåll 2">
            <a:extLst>
              <a:ext uri="{FF2B5EF4-FFF2-40B4-BE49-F238E27FC236}">
                <a16:creationId xmlns:a16="http://schemas.microsoft.com/office/drawing/2014/main" id="{4B79AFD9-0354-4BC4-8EE6-4C878B0517B2}"/>
              </a:ext>
            </a:extLst>
          </p:cNvPr>
          <p:cNvSpPr txBox="1">
            <a:spLocks/>
          </p:cNvSpPr>
          <p:nvPr/>
        </p:nvSpPr>
        <p:spPr>
          <a:xfrm>
            <a:off x="628803" y="3630392"/>
            <a:ext cx="8136904" cy="17281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sz="1600" dirty="0">
                <a:latin typeface="Montserrat" pitchFamily="2" charset="0"/>
              </a:rPr>
              <a:t>Deltagandet i tävlingar kräver att föraren innehar giltig tävlingslicens för Dragracing.</a:t>
            </a:r>
          </a:p>
          <a:p>
            <a:pPr marL="0" indent="0">
              <a:buNone/>
            </a:pPr>
            <a:r>
              <a:rPr lang="sv-SE" sz="1600" dirty="0">
                <a:latin typeface="Montserrat" pitchFamily="2" charset="0"/>
              </a:rPr>
              <a:t>Se Svemo NT, SR Dragracing och tilläggsregler för respektive tävlingsevenemang.</a:t>
            </a:r>
          </a:p>
          <a:p>
            <a:endParaRPr lang="sv-SE" sz="1600" dirty="0">
              <a:latin typeface="Montserrat" pitchFamily="2" charset="0"/>
            </a:endParaRPr>
          </a:p>
        </p:txBody>
      </p:sp>
      <p:pic>
        <p:nvPicPr>
          <p:cNvPr id="5" name="Bildobjekt 4">
            <a:extLst>
              <a:ext uri="{FF2B5EF4-FFF2-40B4-BE49-F238E27FC236}">
                <a16:creationId xmlns:a16="http://schemas.microsoft.com/office/drawing/2014/main" id="{40FF362A-192F-5567-B7FE-241321E9FA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7" name="Bildobjekt 6" descr="En bild som visar text, clipart&#10;&#10;Automatiskt genererad beskrivning">
            <a:extLst>
              <a:ext uri="{FF2B5EF4-FFF2-40B4-BE49-F238E27FC236}">
                <a16:creationId xmlns:a16="http://schemas.microsoft.com/office/drawing/2014/main" id="{40F35C83-2029-5FA9-9FD1-290A21C9BC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6414489"/>
            <a:ext cx="1071902" cy="33014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797" name="Rectangle 7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90587"/>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8" name="Rectangle 7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90587"/>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799" name="Picture 7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890587"/>
            <a:ext cx="9144000" cy="6858000"/>
          </a:xfrm>
          <a:prstGeom prst="rect">
            <a:avLst/>
          </a:prstGeom>
        </p:spPr>
      </p:pic>
      <p:sp>
        <p:nvSpPr>
          <p:cNvPr id="5" name="Rectangle 2">
            <a:extLst>
              <a:ext uri="{FF2B5EF4-FFF2-40B4-BE49-F238E27FC236}">
                <a16:creationId xmlns:a16="http://schemas.microsoft.com/office/drawing/2014/main" id="{134EBF8B-8358-4AFD-9B5E-5B5578313E20}"/>
              </a:ext>
            </a:extLst>
          </p:cNvPr>
          <p:cNvSpPr>
            <a:spLocks noGrp="1" noChangeArrowheads="1"/>
          </p:cNvSpPr>
          <p:nvPr>
            <p:ph type="title"/>
          </p:nvPr>
        </p:nvSpPr>
        <p:spPr>
          <a:xfrm>
            <a:off x="251523" y="2941289"/>
            <a:ext cx="2751871" cy="2760099"/>
          </a:xfrm>
        </p:spPr>
        <p:txBody>
          <a:bodyPr>
            <a:noAutofit/>
          </a:bodyPr>
          <a:lstStyle/>
          <a:p>
            <a:r>
              <a:rPr lang="sv-SE" altLang="sv-SE" sz="4000" dirty="0">
                <a:solidFill>
                  <a:srgbClr val="FFFFFF"/>
                </a:solidFill>
                <a:latin typeface="Bebas Neue" panose="020B0606020202050201" pitchFamily="34" charset="0"/>
              </a:rPr>
              <a:t>Skapa din profil i Svemo TA</a:t>
            </a:r>
          </a:p>
        </p:txBody>
      </p:sp>
      <p:sp>
        <p:nvSpPr>
          <p:cNvPr id="33795" name="Rectangle 3"/>
          <p:cNvSpPr>
            <a:spLocks noGrp="1" noChangeArrowheads="1"/>
          </p:cNvSpPr>
          <p:nvPr>
            <p:ph idx="1"/>
          </p:nvPr>
        </p:nvSpPr>
        <p:spPr>
          <a:xfrm>
            <a:off x="4570468" y="1623866"/>
            <a:ext cx="3979563" cy="5230635"/>
          </a:xfrm>
        </p:spPr>
        <p:txBody>
          <a:bodyPr anchor="ctr">
            <a:normAutofit/>
          </a:bodyPr>
          <a:lstStyle/>
          <a:p>
            <a:r>
              <a:rPr lang="sv-SE" altLang="sv-SE" sz="1600" dirty="0">
                <a:solidFill>
                  <a:srgbClr val="000000"/>
                </a:solidFill>
                <a:latin typeface="Montserrat" pitchFamily="2" charset="0"/>
              </a:rPr>
              <a:t>Administration av tävlingar, licenser, startnummer, resultat och klubbyte.</a:t>
            </a:r>
          </a:p>
          <a:p>
            <a:r>
              <a:rPr lang="sv-SE" altLang="sv-SE" sz="1600" dirty="0">
                <a:solidFill>
                  <a:srgbClr val="000000"/>
                </a:solidFill>
                <a:latin typeface="Montserrat" pitchFamily="2" charset="0"/>
              </a:rPr>
              <a:t>Klubben måste registrera dig i </a:t>
            </a:r>
            <a:r>
              <a:rPr lang="sv-SE" altLang="sv-SE" sz="1600" dirty="0" err="1">
                <a:solidFill>
                  <a:srgbClr val="000000"/>
                </a:solidFill>
                <a:latin typeface="Montserrat" pitchFamily="2" charset="0"/>
              </a:rPr>
              <a:t>IdrottOnline</a:t>
            </a:r>
            <a:r>
              <a:rPr lang="sv-SE" altLang="sv-SE" sz="1600" dirty="0">
                <a:solidFill>
                  <a:srgbClr val="000000"/>
                </a:solidFill>
                <a:latin typeface="Montserrat" pitchFamily="2" charset="0"/>
              </a:rPr>
              <a:t>. </a:t>
            </a:r>
            <a:br>
              <a:rPr lang="sv-SE" altLang="sv-SE" sz="1600" dirty="0">
                <a:solidFill>
                  <a:srgbClr val="000000"/>
                </a:solidFill>
                <a:latin typeface="Montserrat" pitchFamily="2" charset="0"/>
              </a:rPr>
            </a:br>
            <a:r>
              <a:rPr lang="sv-SE" altLang="sv-SE" sz="1600" dirty="0">
                <a:solidFill>
                  <a:srgbClr val="000000"/>
                </a:solidFill>
                <a:latin typeface="Montserrat" pitchFamily="2" charset="0"/>
              </a:rPr>
              <a:t>Detta gör att din profil i Svemo TA skapas automatiskt. </a:t>
            </a:r>
          </a:p>
          <a:p>
            <a:r>
              <a:rPr lang="sv-SE" altLang="sv-SE" sz="1600" dirty="0">
                <a:solidFill>
                  <a:srgbClr val="000000"/>
                </a:solidFill>
                <a:latin typeface="Montserrat" pitchFamily="2" charset="0"/>
              </a:rPr>
              <a:t>Du loggar in med ditt personnummer eller mailadress, så var noga med att ange rätt uppgifter till din klubb!</a:t>
            </a:r>
          </a:p>
          <a:p>
            <a:r>
              <a:rPr lang="sv-SE" altLang="sv-SE" sz="1600" dirty="0">
                <a:solidFill>
                  <a:srgbClr val="000000"/>
                </a:solidFill>
                <a:latin typeface="Montserrat" pitchFamily="2" charset="0"/>
              </a:rPr>
              <a:t>Boka startnummer, köp din licens, kolla resultat och anmäl dig till tävlingar och utbildningar.</a:t>
            </a:r>
          </a:p>
          <a:p>
            <a:endParaRPr lang="sv-SE" altLang="sv-SE" sz="2100" b="1" u="sng" dirty="0">
              <a:solidFill>
                <a:srgbClr val="000000"/>
              </a:solidFill>
            </a:endParaRPr>
          </a:p>
        </p:txBody>
      </p:sp>
      <p:pic>
        <p:nvPicPr>
          <p:cNvPr id="3" name="Bildobjekt 2">
            <a:extLst>
              <a:ext uri="{FF2B5EF4-FFF2-40B4-BE49-F238E27FC236}">
                <a16:creationId xmlns:a16="http://schemas.microsoft.com/office/drawing/2014/main" id="{2275B7CF-45EB-16D2-2A60-4D67F10532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spTree>
    <p:extLst>
      <p:ext uri="{BB962C8B-B14F-4D97-AF65-F5344CB8AC3E}">
        <p14:creationId xmlns:p14="http://schemas.microsoft.com/office/powerpoint/2010/main" val="2659826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67544" y="2797219"/>
            <a:ext cx="2743200" cy="1263567"/>
          </a:xfrm>
        </p:spPr>
        <p:txBody>
          <a:bodyPr vert="horz" lIns="91440" tIns="45720" rIns="91440" bIns="45720" rtlCol="0" anchor="b">
            <a:noAutofit/>
          </a:bodyPr>
          <a:lstStyle/>
          <a:p>
            <a:pPr algn="ctr"/>
            <a:r>
              <a:rPr lang="en-US" altLang="sv-SE" sz="4000" dirty="0" err="1">
                <a:latin typeface="Bebas Neue" panose="020B0606020202050201" pitchFamily="34" charset="0"/>
              </a:rPr>
              <a:t>Skapa</a:t>
            </a:r>
            <a:r>
              <a:rPr lang="en-US" altLang="sv-SE" sz="4000" dirty="0">
                <a:latin typeface="Bebas Neue" panose="020B0606020202050201" pitchFamily="34" charset="0"/>
              </a:rPr>
              <a:t> din </a:t>
            </a:r>
            <a:r>
              <a:rPr lang="en-US" altLang="sv-SE" sz="4000" dirty="0" err="1">
                <a:latin typeface="Bebas Neue" panose="020B0606020202050201" pitchFamily="34" charset="0"/>
              </a:rPr>
              <a:t>profil</a:t>
            </a:r>
            <a:r>
              <a:rPr lang="en-US" altLang="sv-SE" sz="4000" dirty="0">
                <a:latin typeface="Bebas Neue" panose="020B0606020202050201" pitchFamily="34" charset="0"/>
              </a:rPr>
              <a:t> i Svemo TA</a:t>
            </a:r>
          </a:p>
        </p:txBody>
      </p:sp>
      <p:pic>
        <p:nvPicPr>
          <p:cNvPr id="5" name="Bildobjekt 4">
            <a:extLst>
              <a:ext uri="{FF2B5EF4-FFF2-40B4-BE49-F238E27FC236}">
                <a16:creationId xmlns:a16="http://schemas.microsoft.com/office/drawing/2014/main" id="{A441B5DE-3158-6EB7-CB4D-C2C467E1C2B7}"/>
              </a:ext>
            </a:extLst>
          </p:cNvPr>
          <p:cNvPicPr>
            <a:picLocks noChangeAspect="1"/>
          </p:cNvPicPr>
          <p:nvPr/>
        </p:nvPicPr>
        <p:blipFill>
          <a:blip r:embed="rId2"/>
          <a:stretch>
            <a:fillRect/>
          </a:stretch>
        </p:blipFill>
        <p:spPr>
          <a:xfrm>
            <a:off x="3347864" y="1535558"/>
            <a:ext cx="5472608" cy="4469089"/>
          </a:xfrm>
          <a:prstGeom prst="rect">
            <a:avLst/>
          </a:prstGeom>
        </p:spPr>
      </p:pic>
      <p:pic>
        <p:nvPicPr>
          <p:cNvPr id="3" name="Bildobjekt 2">
            <a:extLst>
              <a:ext uri="{FF2B5EF4-FFF2-40B4-BE49-F238E27FC236}">
                <a16:creationId xmlns:a16="http://schemas.microsoft.com/office/drawing/2014/main" id="{C6050C91-13A2-4EB4-0A08-4D966706F2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6" name="Bildobjekt 5" descr="En bild som visar text, clipart&#10;&#10;Automatiskt genererad beskrivning">
            <a:extLst>
              <a:ext uri="{FF2B5EF4-FFF2-40B4-BE49-F238E27FC236}">
                <a16:creationId xmlns:a16="http://schemas.microsoft.com/office/drawing/2014/main" id="{B26D7367-A638-109F-5473-F4A7E4D7B5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6414489"/>
            <a:ext cx="1071902" cy="330146"/>
          </a:xfrm>
          <a:prstGeom prst="rect">
            <a:avLst/>
          </a:prstGeom>
        </p:spPr>
      </p:pic>
    </p:spTree>
    <p:extLst>
      <p:ext uri="{BB962C8B-B14F-4D97-AF65-F5344CB8AC3E}">
        <p14:creationId xmlns:p14="http://schemas.microsoft.com/office/powerpoint/2010/main" val="3515790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0589"/>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a:extLst>
              <a:ext uri="{FF2B5EF4-FFF2-40B4-BE49-F238E27FC236}">
                <a16:creationId xmlns:a16="http://schemas.microsoft.com/office/drawing/2014/main" id="{B5317C6B-AF9F-41C4-A47F-2D5E06A5F54E}"/>
              </a:ext>
            </a:extLst>
          </p:cNvPr>
          <p:cNvPicPr>
            <a:picLocks noChangeAspect="1"/>
          </p:cNvPicPr>
          <p:nvPr/>
        </p:nvPicPr>
        <p:blipFill rotWithShape="1">
          <a:blip r:embed="rId2">
            <a:alphaModFix amt="50000"/>
          </a:blip>
          <a:srcRect t="332"/>
          <a:stretch/>
        </p:blipFill>
        <p:spPr>
          <a:xfrm>
            <a:off x="21" y="611456"/>
            <a:ext cx="9143980" cy="6857999"/>
          </a:xfrm>
          <a:prstGeom prst="rect">
            <a:avLst/>
          </a:prstGeom>
        </p:spPr>
      </p:pic>
      <p:sp>
        <p:nvSpPr>
          <p:cNvPr id="2" name="Rubrik 1"/>
          <p:cNvSpPr>
            <a:spLocks noGrp="1"/>
          </p:cNvSpPr>
          <p:nvPr>
            <p:ph type="title"/>
          </p:nvPr>
        </p:nvSpPr>
        <p:spPr>
          <a:xfrm>
            <a:off x="1143000" y="3743523"/>
            <a:ext cx="6984776" cy="576064"/>
          </a:xfrm>
        </p:spPr>
        <p:txBody>
          <a:bodyPr vert="horz" lIns="91440" tIns="45720" rIns="91440" bIns="45720" rtlCol="0" anchor="b">
            <a:normAutofit fontScale="90000"/>
          </a:bodyPr>
          <a:lstStyle/>
          <a:p>
            <a:pPr algn="ctr"/>
            <a:r>
              <a:rPr lang="en-US" sz="6000" dirty="0">
                <a:solidFill>
                  <a:srgbClr val="FFFFFF"/>
                </a:solidFill>
              </a:rPr>
              <a:t> </a:t>
            </a:r>
            <a:r>
              <a:rPr lang="en-US" dirty="0" err="1">
                <a:solidFill>
                  <a:srgbClr val="FFFFFF"/>
                </a:solidFill>
                <a:latin typeface="Bebas Neue" panose="020B0606020202050201" pitchFamily="34" charset="0"/>
              </a:rPr>
              <a:t>Gemensamma</a:t>
            </a:r>
            <a:r>
              <a:rPr lang="en-US" dirty="0">
                <a:solidFill>
                  <a:srgbClr val="FFFFFF"/>
                </a:solidFill>
                <a:latin typeface="Bebas Neue" panose="020B0606020202050201" pitchFamily="34" charset="0"/>
              </a:rPr>
              <a:t> </a:t>
            </a:r>
            <a:r>
              <a:rPr lang="en-US" dirty="0" err="1">
                <a:solidFill>
                  <a:srgbClr val="FFFFFF"/>
                </a:solidFill>
                <a:latin typeface="Bebas Neue" panose="020B0606020202050201" pitchFamily="34" charset="0"/>
              </a:rPr>
              <a:t>tekniska</a:t>
            </a:r>
            <a:r>
              <a:rPr lang="en-US" dirty="0">
                <a:solidFill>
                  <a:srgbClr val="FFFFFF"/>
                </a:solidFill>
                <a:latin typeface="Bebas Neue" panose="020B0606020202050201" pitchFamily="34" charset="0"/>
              </a:rPr>
              <a:t> </a:t>
            </a:r>
            <a:r>
              <a:rPr lang="en-US" dirty="0" err="1">
                <a:solidFill>
                  <a:srgbClr val="FFFFFF"/>
                </a:solidFill>
                <a:latin typeface="Bebas Neue" panose="020B0606020202050201" pitchFamily="34" charset="0"/>
              </a:rPr>
              <a:t>regler</a:t>
            </a:r>
            <a:endParaRPr lang="en-US" dirty="0">
              <a:solidFill>
                <a:srgbClr val="FFFFFF"/>
              </a:solidFill>
              <a:latin typeface="Bebas Neue" panose="020B0606020202050201" pitchFamily="34" charset="0"/>
            </a:endParaRPr>
          </a:p>
        </p:txBody>
      </p:sp>
      <p:sp>
        <p:nvSpPr>
          <p:cNvPr id="3" name="Platshållare för innehåll 2"/>
          <p:cNvSpPr>
            <a:spLocks noGrp="1"/>
          </p:cNvSpPr>
          <p:nvPr>
            <p:ph idx="1"/>
          </p:nvPr>
        </p:nvSpPr>
        <p:spPr>
          <a:xfrm>
            <a:off x="1206388" y="4246928"/>
            <a:ext cx="6858000" cy="910267"/>
          </a:xfrm>
        </p:spPr>
        <p:txBody>
          <a:bodyPr vert="horz" lIns="91440" tIns="45720" rIns="91440" bIns="45720" rtlCol="0">
            <a:normAutofit fontScale="92500"/>
          </a:bodyPr>
          <a:lstStyle/>
          <a:p>
            <a:pPr marL="0" indent="0" algn="ctr">
              <a:buNone/>
            </a:pPr>
            <a:r>
              <a:rPr lang="en-US" sz="2400" dirty="0">
                <a:solidFill>
                  <a:srgbClr val="FFFFFF"/>
                </a:solidFill>
                <a:latin typeface="Montserrat" pitchFamily="2" charset="0"/>
              </a:rPr>
              <a:t>Se </a:t>
            </a:r>
            <a:r>
              <a:rPr lang="en-US" sz="2400" dirty="0" err="1">
                <a:solidFill>
                  <a:srgbClr val="FFFFFF"/>
                </a:solidFill>
                <a:latin typeface="Montserrat" pitchFamily="2" charset="0"/>
              </a:rPr>
              <a:t>kaptiel</a:t>
            </a:r>
            <a:r>
              <a:rPr lang="en-US" sz="2400" dirty="0">
                <a:solidFill>
                  <a:srgbClr val="FFFFFF"/>
                </a:solidFill>
                <a:latin typeface="Montserrat" pitchFamily="2" charset="0"/>
              </a:rPr>
              <a:t> 4 i </a:t>
            </a:r>
            <a:r>
              <a:rPr lang="en-US" sz="2400" dirty="0" err="1">
                <a:solidFill>
                  <a:srgbClr val="FFFFFF"/>
                </a:solidFill>
                <a:latin typeface="Montserrat" pitchFamily="2" charset="0"/>
              </a:rPr>
              <a:t>Specialreglemente</a:t>
            </a:r>
            <a:r>
              <a:rPr lang="en-US" sz="2400" dirty="0">
                <a:solidFill>
                  <a:srgbClr val="FFFFFF"/>
                </a:solidFill>
                <a:latin typeface="Montserrat" pitchFamily="2" charset="0"/>
              </a:rPr>
              <a:t> </a:t>
            </a:r>
            <a:r>
              <a:rPr lang="en-US" sz="2400" dirty="0" err="1">
                <a:solidFill>
                  <a:srgbClr val="FFFFFF"/>
                </a:solidFill>
                <a:latin typeface="Montserrat" pitchFamily="2" charset="0"/>
              </a:rPr>
              <a:t>Dragracing</a:t>
            </a:r>
            <a:endParaRPr lang="en-US" sz="2400" dirty="0">
              <a:solidFill>
                <a:srgbClr val="FFFFFF"/>
              </a:solidFill>
              <a:latin typeface="Montserrat" pitchFamily="2" charset="0"/>
            </a:endParaRPr>
          </a:p>
          <a:p>
            <a:pPr marL="0" indent="0" algn="ctr">
              <a:buNone/>
            </a:pPr>
            <a:r>
              <a:rPr lang="en-US" sz="2400" dirty="0" err="1">
                <a:solidFill>
                  <a:srgbClr val="FFFFFF"/>
                </a:solidFill>
                <a:latin typeface="Montserrat" pitchFamily="2" charset="0"/>
              </a:rPr>
              <a:t>Här</a:t>
            </a:r>
            <a:r>
              <a:rPr lang="en-US" sz="2400" dirty="0">
                <a:solidFill>
                  <a:srgbClr val="FFFFFF"/>
                </a:solidFill>
                <a:latin typeface="Montserrat" pitchFamily="2" charset="0"/>
              </a:rPr>
              <a:t> </a:t>
            </a:r>
            <a:r>
              <a:rPr lang="en-US" sz="2400" dirty="0" err="1">
                <a:solidFill>
                  <a:srgbClr val="FFFFFF"/>
                </a:solidFill>
                <a:latin typeface="Montserrat" pitchFamily="2" charset="0"/>
              </a:rPr>
              <a:t>hittar</a:t>
            </a:r>
            <a:r>
              <a:rPr lang="en-US" sz="2400" dirty="0">
                <a:solidFill>
                  <a:srgbClr val="FFFFFF"/>
                </a:solidFill>
                <a:latin typeface="Montserrat" pitchFamily="2" charset="0"/>
              </a:rPr>
              <a:t> du </a:t>
            </a:r>
            <a:r>
              <a:rPr lang="en-US" sz="2400" dirty="0" err="1">
                <a:solidFill>
                  <a:srgbClr val="FFFFFF"/>
                </a:solidFill>
                <a:latin typeface="Montserrat" pitchFamily="2" charset="0"/>
              </a:rPr>
              <a:t>alla</a:t>
            </a:r>
            <a:r>
              <a:rPr lang="en-US" sz="2400" dirty="0">
                <a:solidFill>
                  <a:srgbClr val="FFFFFF"/>
                </a:solidFill>
                <a:latin typeface="Montserrat" pitchFamily="2" charset="0"/>
              </a:rPr>
              <a:t> </a:t>
            </a:r>
            <a:r>
              <a:rPr lang="en-US" sz="2400" dirty="0" err="1">
                <a:solidFill>
                  <a:srgbClr val="FFFFFF"/>
                </a:solidFill>
                <a:latin typeface="Montserrat" pitchFamily="2" charset="0"/>
              </a:rPr>
              <a:t>regler</a:t>
            </a:r>
            <a:r>
              <a:rPr lang="en-US" sz="2400" dirty="0">
                <a:solidFill>
                  <a:srgbClr val="FFFFFF"/>
                </a:solidFill>
                <a:latin typeface="Montserrat" pitchFamily="2" charset="0"/>
              </a:rPr>
              <a:t> </a:t>
            </a:r>
            <a:r>
              <a:rPr lang="en-US" sz="2400" dirty="0" err="1">
                <a:solidFill>
                  <a:srgbClr val="FFFFFF"/>
                </a:solidFill>
                <a:latin typeface="Montserrat" pitchFamily="2" charset="0"/>
              </a:rPr>
              <a:t>som</a:t>
            </a:r>
            <a:r>
              <a:rPr lang="en-US" sz="2400" dirty="0">
                <a:solidFill>
                  <a:srgbClr val="FFFFFF"/>
                </a:solidFill>
                <a:latin typeface="Montserrat" pitchFamily="2" charset="0"/>
              </a:rPr>
              <a:t> </a:t>
            </a:r>
            <a:r>
              <a:rPr lang="en-US" sz="2400" dirty="0" err="1">
                <a:solidFill>
                  <a:srgbClr val="FFFFFF"/>
                </a:solidFill>
                <a:latin typeface="Montserrat" pitchFamily="2" charset="0"/>
              </a:rPr>
              <a:t>gäller</a:t>
            </a:r>
            <a:r>
              <a:rPr lang="en-US" sz="2400" dirty="0">
                <a:solidFill>
                  <a:srgbClr val="FFFFFF"/>
                </a:solidFill>
                <a:latin typeface="Montserrat" pitchFamily="2" charset="0"/>
              </a:rPr>
              <a:t> </a:t>
            </a:r>
            <a:r>
              <a:rPr lang="en-US" sz="2400" dirty="0" err="1">
                <a:solidFill>
                  <a:srgbClr val="FFFFFF"/>
                </a:solidFill>
                <a:latin typeface="Montserrat" pitchFamily="2" charset="0"/>
              </a:rPr>
              <a:t>ditt</a:t>
            </a:r>
            <a:r>
              <a:rPr lang="en-US" sz="2400" dirty="0">
                <a:solidFill>
                  <a:srgbClr val="FFFFFF"/>
                </a:solidFill>
                <a:latin typeface="Montserrat" pitchFamily="2" charset="0"/>
              </a:rPr>
              <a:t> </a:t>
            </a:r>
            <a:r>
              <a:rPr lang="en-US" sz="2400" dirty="0" err="1">
                <a:solidFill>
                  <a:srgbClr val="FFFFFF"/>
                </a:solidFill>
                <a:latin typeface="Montserrat" pitchFamily="2" charset="0"/>
              </a:rPr>
              <a:t>fordon</a:t>
            </a:r>
            <a:endParaRPr lang="en-US" sz="2400" dirty="0">
              <a:solidFill>
                <a:srgbClr val="FFFFFF"/>
              </a:solidFill>
              <a:latin typeface="Montserrat" pitchFamily="2" charset="0"/>
            </a:endParaRPr>
          </a:p>
        </p:txBody>
      </p:sp>
      <p:pic>
        <p:nvPicPr>
          <p:cNvPr id="6" name="Bildobjekt 5">
            <a:extLst>
              <a:ext uri="{FF2B5EF4-FFF2-40B4-BE49-F238E27FC236}">
                <a16:creationId xmlns:a16="http://schemas.microsoft.com/office/drawing/2014/main" id="{AB0616E1-E879-6E2E-4BC3-4F1C293CE42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84420" y="332656"/>
            <a:ext cx="2836052" cy="709012"/>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11560" y="3212978"/>
            <a:ext cx="2520280" cy="890587"/>
          </a:xfrm>
        </p:spPr>
        <p:txBody>
          <a:bodyPr>
            <a:normAutofit/>
          </a:bodyPr>
          <a:lstStyle/>
          <a:p>
            <a:r>
              <a:rPr lang="sv-SE" sz="4000" dirty="0">
                <a:latin typeface="Bebas Neue" panose="020B0606020202050201" pitchFamily="34" charset="0"/>
              </a:rPr>
              <a:t>Säkerhet</a:t>
            </a:r>
          </a:p>
        </p:txBody>
      </p:sp>
      <p:graphicFrame>
        <p:nvGraphicFramePr>
          <p:cNvPr id="17" name="Platshållare för innehåll 2">
            <a:extLst>
              <a:ext uri="{FF2B5EF4-FFF2-40B4-BE49-F238E27FC236}">
                <a16:creationId xmlns:a16="http://schemas.microsoft.com/office/drawing/2014/main" id="{E44CA8DE-A72A-4DF7-853F-13D2F605B3E6}"/>
              </a:ext>
            </a:extLst>
          </p:cNvPr>
          <p:cNvGraphicFramePr>
            <a:graphicFrameLocks noGrp="1"/>
          </p:cNvGraphicFramePr>
          <p:nvPr>
            <p:ph idx="1"/>
            <p:extLst>
              <p:ext uri="{D42A27DB-BD31-4B8C-83A1-F6EECF244321}">
                <p14:modId xmlns:p14="http://schemas.microsoft.com/office/powerpoint/2010/main" val="3715572042"/>
              </p:ext>
            </p:extLst>
          </p:nvPr>
        </p:nvGraphicFramePr>
        <p:xfrm>
          <a:off x="3491882" y="1461286"/>
          <a:ext cx="5178027" cy="4829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Bildobjekt 3">
            <a:extLst>
              <a:ext uri="{FF2B5EF4-FFF2-40B4-BE49-F238E27FC236}">
                <a16:creationId xmlns:a16="http://schemas.microsoft.com/office/drawing/2014/main" id="{63308B35-591E-9DEB-B7AD-16BE4888925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5" name="Bildobjekt 4" descr="En bild som visar text, clipart&#10;&#10;Automatiskt genererad beskrivning">
            <a:extLst>
              <a:ext uri="{FF2B5EF4-FFF2-40B4-BE49-F238E27FC236}">
                <a16:creationId xmlns:a16="http://schemas.microsoft.com/office/drawing/2014/main" id="{8D5C98E7-96B7-0A9F-B191-195B2FE658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504" y="6414489"/>
            <a:ext cx="1071902" cy="33014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1E392CB-BDA0-C660-E7CD-D53AC35CAB8B}"/>
              </a:ext>
            </a:extLst>
          </p:cNvPr>
          <p:cNvSpPr>
            <a:spLocks noGrp="1"/>
          </p:cNvSpPr>
          <p:nvPr>
            <p:ph type="title"/>
          </p:nvPr>
        </p:nvSpPr>
        <p:spPr>
          <a:xfrm>
            <a:off x="628650" y="365125"/>
            <a:ext cx="3938487" cy="1807305"/>
          </a:xfrm>
        </p:spPr>
        <p:txBody>
          <a:bodyPr>
            <a:normAutofit/>
          </a:bodyPr>
          <a:lstStyle/>
          <a:p>
            <a:r>
              <a:rPr lang="sv-SE" dirty="0" err="1">
                <a:latin typeface="Bebas Neue" panose="020B0606020202050201" pitchFamily="34" charset="0"/>
              </a:rPr>
              <a:t>Return</a:t>
            </a:r>
            <a:r>
              <a:rPr lang="sv-SE" dirty="0">
                <a:latin typeface="Bebas Neue" panose="020B0606020202050201" pitchFamily="34" charset="0"/>
              </a:rPr>
              <a:t> to race</a:t>
            </a:r>
          </a:p>
        </p:txBody>
      </p:sp>
      <p:sp>
        <p:nvSpPr>
          <p:cNvPr id="12" name="Content Placeholder 12">
            <a:extLst>
              <a:ext uri="{FF2B5EF4-FFF2-40B4-BE49-F238E27FC236}">
                <a16:creationId xmlns:a16="http://schemas.microsoft.com/office/drawing/2014/main" id="{6C693F51-7017-780A-1334-E70C1F220B4F}"/>
              </a:ext>
            </a:extLst>
          </p:cNvPr>
          <p:cNvSpPr>
            <a:spLocks noGrp="1"/>
          </p:cNvSpPr>
          <p:nvPr>
            <p:ph idx="1"/>
          </p:nvPr>
        </p:nvSpPr>
        <p:spPr>
          <a:xfrm>
            <a:off x="559102" y="1628800"/>
            <a:ext cx="3464715" cy="3843666"/>
          </a:xfrm>
        </p:spPr>
        <p:txBody>
          <a:bodyPr>
            <a:normAutofit/>
          </a:bodyPr>
          <a:lstStyle/>
          <a:p>
            <a:pPr algn="l"/>
            <a:r>
              <a:rPr lang="sv-SE" sz="1200" b="0" i="0" dirty="0">
                <a:effectLst/>
                <a:latin typeface="Montserrat" pitchFamily="2" charset="0"/>
              </a:rPr>
              <a:t>Den helt digitala utbildningen består av Hjärnskakning och Hjärntrappan-</a:t>
            </a:r>
            <a:r>
              <a:rPr lang="sv-SE" sz="1200" b="0" i="0" dirty="0" err="1">
                <a:effectLst/>
                <a:latin typeface="Montserrat" pitchFamily="2" charset="0"/>
              </a:rPr>
              <a:t>Return</a:t>
            </a:r>
            <a:r>
              <a:rPr lang="sv-SE" sz="1200" b="0" i="0" dirty="0">
                <a:effectLst/>
                <a:latin typeface="Montserrat" pitchFamily="2" charset="0"/>
              </a:rPr>
              <a:t> to Race.</a:t>
            </a:r>
          </a:p>
          <a:p>
            <a:r>
              <a:rPr lang="sv-SE" sz="1200" b="0" i="0" dirty="0">
                <a:solidFill>
                  <a:srgbClr val="1C1C1B"/>
                </a:solidFill>
                <a:effectLst/>
                <a:latin typeface="Montserrat" pitchFamily="2" charset="0"/>
              </a:rPr>
              <a:t>Syftet är att ytterligare utbilda och göra förare mer medvetna om riskerna om man inte ger en misstänkt hjärnskakning tillräckligt med tid att läka.</a:t>
            </a:r>
            <a:endParaRPr lang="sv-SE" sz="1200" dirty="0">
              <a:solidFill>
                <a:srgbClr val="1C1C1B"/>
              </a:solidFill>
              <a:latin typeface="Montserrat" pitchFamily="2" charset="0"/>
            </a:endParaRPr>
          </a:p>
          <a:p>
            <a:r>
              <a:rPr lang="sv-SE" sz="1200" b="0" i="0" dirty="0">
                <a:effectLst/>
                <a:latin typeface="Montserrat" pitchFamily="2" charset="0"/>
              </a:rPr>
              <a:t>Det är obligatoriskt att ha genomfört utbildningen för alla som vill lösa förarlicens från ungdom och uppåt för år 2023 och 2024.</a:t>
            </a:r>
            <a:endParaRPr lang="sv-SE" sz="1200" b="0" i="0" dirty="0">
              <a:solidFill>
                <a:srgbClr val="1C1C1B"/>
              </a:solidFill>
              <a:effectLst/>
              <a:latin typeface="Montserrat" pitchFamily="2" charset="0"/>
            </a:endParaRPr>
          </a:p>
          <a:p>
            <a:pPr algn="l"/>
            <a:r>
              <a:rPr lang="sv-SE" sz="1200" b="0" i="0" dirty="0">
                <a:solidFill>
                  <a:srgbClr val="1C1C1B"/>
                </a:solidFill>
                <a:effectLst/>
                <a:latin typeface="Montserrat" pitchFamily="2" charset="0"/>
              </a:rPr>
              <a:t>Som förare bör du ta chansen att redan NU gå utbildningen. Då är du klar inför ditt licensköp. Du hittar den i Svemos utbildningsplattform genom att logga in i Svemo TA och klicka på utbildning. Sök sedan på ”</a:t>
            </a:r>
            <a:r>
              <a:rPr lang="sv-SE" sz="1200" b="0" i="0" dirty="0" err="1">
                <a:solidFill>
                  <a:srgbClr val="1C1C1B"/>
                </a:solidFill>
                <a:effectLst/>
                <a:latin typeface="Montserrat" pitchFamily="2" charset="0"/>
              </a:rPr>
              <a:t>Return</a:t>
            </a:r>
            <a:r>
              <a:rPr lang="sv-SE" sz="1200" b="0" i="0" dirty="0">
                <a:solidFill>
                  <a:srgbClr val="1C1C1B"/>
                </a:solidFill>
                <a:effectLst/>
                <a:latin typeface="Montserrat" pitchFamily="2" charset="0"/>
              </a:rPr>
              <a:t> to Race” i sökrutan.</a:t>
            </a:r>
          </a:p>
          <a:p>
            <a:endParaRPr lang="en-US" sz="1700" dirty="0"/>
          </a:p>
        </p:txBody>
      </p:sp>
      <p:pic>
        <p:nvPicPr>
          <p:cNvPr id="9" name="Platshållare för innehåll 8" descr="En bild som visar text, kläder, hjälm, huvudbonad&#10;&#10;Automatiskt genererad beskrivning">
            <a:extLst>
              <a:ext uri="{FF2B5EF4-FFF2-40B4-BE49-F238E27FC236}">
                <a16:creationId xmlns:a16="http://schemas.microsoft.com/office/drawing/2014/main" id="{C6447A7B-74C5-DF40-AC36-9AECDB3BBC85}"/>
              </a:ext>
            </a:extLst>
          </p:cNvPr>
          <p:cNvPicPr>
            <a:picLocks noChangeAspect="1"/>
          </p:cNvPicPr>
          <p:nvPr/>
        </p:nvPicPr>
        <p:blipFill rotWithShape="1">
          <a:blip r:embed="rId2">
            <a:extLst>
              <a:ext uri="{28A0092B-C50C-407E-A947-70E740481C1C}">
                <a14:useLocalDpi xmlns:a14="http://schemas.microsoft.com/office/drawing/2010/main" val="0"/>
              </a:ext>
            </a:extLst>
          </a:blip>
          <a:srcRect l="22133" r="31760" b="-4"/>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14" name="Bildobjekt 13">
            <a:extLst>
              <a:ext uri="{FF2B5EF4-FFF2-40B4-BE49-F238E27FC236}">
                <a16:creationId xmlns:a16="http://schemas.microsoft.com/office/drawing/2014/main" id="{C103BCDD-2E50-9628-BB35-D2A47BED7D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5127828"/>
            <a:ext cx="1628800" cy="1628800"/>
          </a:xfrm>
          <a:prstGeom prst="rect">
            <a:avLst/>
          </a:prstGeom>
        </p:spPr>
      </p:pic>
      <p:sp>
        <p:nvSpPr>
          <p:cNvPr id="15" name="textruta 14">
            <a:extLst>
              <a:ext uri="{FF2B5EF4-FFF2-40B4-BE49-F238E27FC236}">
                <a16:creationId xmlns:a16="http://schemas.microsoft.com/office/drawing/2014/main" id="{A7BC6B8A-4F1D-77AE-F94C-4FF9AB7DDC99}"/>
              </a:ext>
            </a:extLst>
          </p:cNvPr>
          <p:cNvSpPr txBox="1"/>
          <p:nvPr/>
        </p:nvSpPr>
        <p:spPr>
          <a:xfrm>
            <a:off x="999481" y="6362070"/>
            <a:ext cx="3024336" cy="261610"/>
          </a:xfrm>
          <a:prstGeom prst="rect">
            <a:avLst/>
          </a:prstGeom>
          <a:noFill/>
        </p:spPr>
        <p:txBody>
          <a:bodyPr wrap="square" rtlCol="0">
            <a:spAutoFit/>
          </a:bodyPr>
          <a:lstStyle/>
          <a:p>
            <a:r>
              <a:rPr lang="sv-SE" sz="1100" i="1" dirty="0">
                <a:latin typeface="Montserrat" pitchFamily="2" charset="0"/>
              </a:rPr>
              <a:t>Hitta utbildningen, videoguide</a:t>
            </a:r>
          </a:p>
        </p:txBody>
      </p:sp>
      <p:pic>
        <p:nvPicPr>
          <p:cNvPr id="17" name="Bildobjekt 16">
            <a:extLst>
              <a:ext uri="{FF2B5EF4-FFF2-40B4-BE49-F238E27FC236}">
                <a16:creationId xmlns:a16="http://schemas.microsoft.com/office/drawing/2014/main" id="{4F2572C3-0354-95E5-6E6F-6D1C15F0EF5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984420" y="332656"/>
            <a:ext cx="2836052" cy="709012"/>
          </a:xfrm>
          <a:prstGeom prst="rect">
            <a:avLst/>
          </a:prstGeom>
        </p:spPr>
      </p:pic>
    </p:spTree>
    <p:extLst>
      <p:ext uri="{BB962C8B-B14F-4D97-AF65-F5344CB8AC3E}">
        <p14:creationId xmlns:p14="http://schemas.microsoft.com/office/powerpoint/2010/main" val="4155254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9C5A5D97-C6BA-4F0F-A36B-58E5CEF26B32}"/>
              </a:ext>
            </a:extLst>
          </p:cNvPr>
          <p:cNvPicPr>
            <a:picLocks noChangeAspect="1"/>
          </p:cNvPicPr>
          <p:nvPr/>
        </p:nvPicPr>
        <p:blipFill rotWithShape="1">
          <a:blip r:embed="rId2">
            <a:alphaModFix/>
          </a:blip>
          <a:srcRect l="11164" r="18208" b="-1"/>
          <a:stretch/>
        </p:blipFill>
        <p:spPr>
          <a:xfrm>
            <a:off x="4348387" y="1093812"/>
            <a:ext cx="4795615" cy="5143500"/>
          </a:xfrm>
          <a:prstGeom prst="rect">
            <a:avLst/>
          </a:prstGeom>
        </p:spPr>
      </p:pic>
      <p:pic>
        <p:nvPicPr>
          <p:cNvPr id="36" name="Picture 35">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890587"/>
            <a:ext cx="9144000" cy="5143500"/>
          </a:xfrm>
          <a:prstGeom prst="rect">
            <a:avLst/>
          </a:prstGeom>
        </p:spPr>
      </p:pic>
      <p:sp>
        <p:nvSpPr>
          <p:cNvPr id="2" name="Rubrik 1"/>
          <p:cNvSpPr>
            <a:spLocks noGrp="1"/>
          </p:cNvSpPr>
          <p:nvPr>
            <p:ph type="title"/>
          </p:nvPr>
        </p:nvSpPr>
        <p:spPr>
          <a:xfrm>
            <a:off x="269554" y="1157934"/>
            <a:ext cx="2096043" cy="651843"/>
          </a:xfrm>
        </p:spPr>
        <p:txBody>
          <a:bodyPr>
            <a:noAutofit/>
          </a:bodyPr>
          <a:lstStyle/>
          <a:p>
            <a:r>
              <a:rPr lang="sv-SE" sz="4000" dirty="0">
                <a:solidFill>
                  <a:srgbClr val="000000"/>
                </a:solidFill>
                <a:latin typeface="Bebas Neue" panose="020B0606020202050201" pitchFamily="34" charset="0"/>
              </a:rPr>
              <a:t>Tävling</a:t>
            </a:r>
          </a:p>
        </p:txBody>
      </p:sp>
      <p:sp>
        <p:nvSpPr>
          <p:cNvPr id="31" name="Platshållare för innehåll 2"/>
          <p:cNvSpPr>
            <a:spLocks noGrp="1"/>
          </p:cNvSpPr>
          <p:nvPr>
            <p:ph idx="1"/>
          </p:nvPr>
        </p:nvSpPr>
        <p:spPr>
          <a:xfrm>
            <a:off x="177402" y="1781175"/>
            <a:ext cx="4394601" cy="4509120"/>
          </a:xfrm>
        </p:spPr>
        <p:txBody>
          <a:bodyPr anchor="ctr">
            <a:normAutofit/>
          </a:bodyPr>
          <a:lstStyle/>
          <a:p>
            <a:pPr marL="0" indent="0">
              <a:buNone/>
            </a:pPr>
            <a:r>
              <a:rPr lang="sv-SE" sz="1600" dirty="0">
                <a:solidFill>
                  <a:srgbClr val="000000"/>
                </a:solidFill>
                <a:latin typeface="Montserrat" pitchFamily="2" charset="0"/>
              </a:rPr>
              <a:t>En tävling består av kvalificering/tidsträning och eliminering/utslagning. </a:t>
            </a:r>
            <a:br>
              <a:rPr lang="sv-SE" sz="1600" dirty="0">
                <a:solidFill>
                  <a:srgbClr val="000000"/>
                </a:solidFill>
                <a:latin typeface="Montserrat" pitchFamily="2" charset="0"/>
              </a:rPr>
            </a:br>
            <a:r>
              <a:rPr lang="sv-SE" sz="1600" dirty="0">
                <a:solidFill>
                  <a:srgbClr val="000000"/>
                </a:solidFill>
                <a:latin typeface="Montserrat" pitchFamily="2" charset="0"/>
              </a:rPr>
              <a:t>Baserat på resultatet i kvalificeringen placeras förarna in i ett körschema s.k. elimineringsstege, för att delta i elimineringen. </a:t>
            </a:r>
            <a:br>
              <a:rPr lang="sv-SE" sz="1600" dirty="0">
                <a:solidFill>
                  <a:srgbClr val="000000"/>
                </a:solidFill>
                <a:latin typeface="Montserrat" pitchFamily="2" charset="0"/>
              </a:rPr>
            </a:br>
            <a:r>
              <a:rPr lang="sv-SE" sz="1600" dirty="0">
                <a:solidFill>
                  <a:srgbClr val="000000"/>
                </a:solidFill>
                <a:latin typeface="Montserrat" pitchFamily="2" charset="0"/>
              </a:rPr>
              <a:t>Vid elimineringen startar man parvis och den som först passerar mållinjen har vunnit rundan, oavsett tid och går vidare till nästa omgång.</a:t>
            </a:r>
          </a:p>
          <a:p>
            <a:pPr marL="0" indent="0">
              <a:buNone/>
            </a:pPr>
            <a:endParaRPr lang="sv-SE" sz="1600" dirty="0">
              <a:solidFill>
                <a:srgbClr val="000000"/>
              </a:solidFill>
              <a:latin typeface="Montserrat" pitchFamily="2" charset="0"/>
            </a:endParaRPr>
          </a:p>
          <a:p>
            <a:pPr marL="0" indent="0">
              <a:buNone/>
            </a:pPr>
            <a:r>
              <a:rPr lang="sv-SE" sz="1600" dirty="0">
                <a:solidFill>
                  <a:srgbClr val="000000"/>
                </a:solidFill>
                <a:latin typeface="Montserrat" pitchFamily="2" charset="0"/>
              </a:rPr>
              <a:t>Tävling anses ha inletts i och med att besiktningen påbörjats och avslutad i och med att resultatlistan är undertecknad av tävlingsledaren och protesttiden gått ut.</a:t>
            </a:r>
          </a:p>
        </p:txBody>
      </p:sp>
      <p:sp>
        <p:nvSpPr>
          <p:cNvPr id="7" name="Rektangel 6">
            <a:extLst>
              <a:ext uri="{FF2B5EF4-FFF2-40B4-BE49-F238E27FC236}">
                <a16:creationId xmlns:a16="http://schemas.microsoft.com/office/drawing/2014/main" id="{6A3B5DA6-1B37-86C0-EA6F-CF55BA64259F}"/>
              </a:ext>
            </a:extLst>
          </p:cNvPr>
          <p:cNvSpPr/>
          <p:nvPr/>
        </p:nvSpPr>
        <p:spPr>
          <a:xfrm>
            <a:off x="2267744" y="6034087"/>
            <a:ext cx="6876256" cy="629939"/>
          </a:xfrm>
          <a:prstGeom prst="rect">
            <a:avLst/>
          </a:prstGeom>
          <a:solidFill>
            <a:schemeClr val="l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dirty="0"/>
          </a:p>
        </p:txBody>
      </p:sp>
      <p:pic>
        <p:nvPicPr>
          <p:cNvPr id="3" name="Bildobjekt 2">
            <a:extLst>
              <a:ext uri="{FF2B5EF4-FFF2-40B4-BE49-F238E27FC236}">
                <a16:creationId xmlns:a16="http://schemas.microsoft.com/office/drawing/2014/main" id="{E9784DE7-38C4-72CC-D28A-9E2FB069D8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5" name="Bildobjekt 4" descr="En bild som visar text, clipart&#10;&#10;Automatiskt genererad beskrivning">
            <a:extLst>
              <a:ext uri="{FF2B5EF4-FFF2-40B4-BE49-F238E27FC236}">
                <a16:creationId xmlns:a16="http://schemas.microsoft.com/office/drawing/2014/main" id="{B9356318-05FC-18AF-E343-5DE78F44AF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6414489"/>
            <a:ext cx="1071902" cy="33014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2" y="890587"/>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11">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890587"/>
            <a:ext cx="9144000" cy="6858000"/>
          </a:xfrm>
          <a:prstGeom prst="rect">
            <a:avLst/>
          </a:prstGeom>
        </p:spPr>
      </p:pic>
      <p:sp>
        <p:nvSpPr>
          <p:cNvPr id="2" name="Rubrik 1"/>
          <p:cNvSpPr>
            <a:spLocks noGrp="1"/>
          </p:cNvSpPr>
          <p:nvPr>
            <p:ph type="title"/>
          </p:nvPr>
        </p:nvSpPr>
        <p:spPr>
          <a:xfrm>
            <a:off x="884422" y="1717270"/>
            <a:ext cx="7375161" cy="1325563"/>
          </a:xfrm>
        </p:spPr>
        <p:txBody>
          <a:bodyPr>
            <a:normAutofit/>
          </a:bodyPr>
          <a:lstStyle/>
          <a:p>
            <a:pPr algn="ctr"/>
            <a:r>
              <a:rPr lang="sv-SE" sz="4000" dirty="0">
                <a:solidFill>
                  <a:srgbClr val="FFFFFF"/>
                </a:solidFill>
                <a:latin typeface="Bebas Neue" panose="020B0606020202050201" pitchFamily="34" charset="0"/>
              </a:rPr>
              <a:t>Anmälan till tävling</a:t>
            </a:r>
          </a:p>
        </p:txBody>
      </p:sp>
      <p:sp>
        <p:nvSpPr>
          <p:cNvPr id="25" name="Platshållare för innehåll 2"/>
          <p:cNvSpPr>
            <a:spLocks noGrp="1"/>
          </p:cNvSpPr>
          <p:nvPr>
            <p:ph idx="1"/>
          </p:nvPr>
        </p:nvSpPr>
        <p:spPr>
          <a:xfrm>
            <a:off x="1215811" y="3501010"/>
            <a:ext cx="6712153" cy="3353491"/>
          </a:xfrm>
        </p:spPr>
        <p:txBody>
          <a:bodyPr>
            <a:normAutofit/>
          </a:bodyPr>
          <a:lstStyle/>
          <a:p>
            <a:pPr marL="0" indent="0">
              <a:buNone/>
            </a:pPr>
            <a:r>
              <a:rPr lang="sv-SE" sz="1400" dirty="0">
                <a:solidFill>
                  <a:srgbClr val="000000"/>
                </a:solidFill>
                <a:latin typeface="Montserrat" pitchFamily="2" charset="0"/>
              </a:rPr>
              <a:t>Motorcykeln ska anmälas i den klass som den, enligt det tekniska reglementet, tillhör och som ingår i tävlingen enligt tävlingsinbjudan. </a:t>
            </a:r>
          </a:p>
          <a:p>
            <a:pPr marL="0" indent="0">
              <a:buNone/>
            </a:pPr>
            <a:br>
              <a:rPr lang="sv-SE" sz="1400" dirty="0">
                <a:solidFill>
                  <a:srgbClr val="000000"/>
                </a:solidFill>
                <a:latin typeface="Montserrat" pitchFamily="2" charset="0"/>
              </a:rPr>
            </a:br>
            <a:r>
              <a:rPr lang="sv-SE" sz="1400" dirty="0">
                <a:solidFill>
                  <a:srgbClr val="000000"/>
                </a:solidFill>
                <a:latin typeface="Montserrat" pitchFamily="2" charset="0"/>
              </a:rPr>
              <a:t>De specificerade uppgifter som begärs vid anmälan ska noggrant anges. </a:t>
            </a:r>
            <a:br>
              <a:rPr lang="sv-SE" sz="1400" dirty="0">
                <a:solidFill>
                  <a:srgbClr val="000000"/>
                </a:solidFill>
                <a:latin typeface="Montserrat" pitchFamily="2" charset="0"/>
              </a:rPr>
            </a:br>
            <a:br>
              <a:rPr lang="sv-SE" sz="1400" dirty="0">
                <a:solidFill>
                  <a:srgbClr val="000000"/>
                </a:solidFill>
                <a:latin typeface="Montserrat" pitchFamily="2" charset="0"/>
              </a:rPr>
            </a:br>
            <a:r>
              <a:rPr lang="sv-SE" sz="1400" dirty="0">
                <a:solidFill>
                  <a:srgbClr val="000000"/>
                </a:solidFill>
                <a:latin typeface="Montserrat" pitchFamily="2" charset="0"/>
              </a:rPr>
              <a:t>Endast en motorcykel per förare får anmälas i respektive tävlingsklass. </a:t>
            </a:r>
            <a:br>
              <a:rPr lang="sv-SE" sz="1400" dirty="0">
                <a:solidFill>
                  <a:srgbClr val="000000"/>
                </a:solidFill>
                <a:latin typeface="Montserrat" pitchFamily="2" charset="0"/>
              </a:rPr>
            </a:br>
            <a:br>
              <a:rPr lang="sv-SE" sz="1400" dirty="0">
                <a:solidFill>
                  <a:srgbClr val="000000"/>
                </a:solidFill>
                <a:latin typeface="Montserrat" pitchFamily="2" charset="0"/>
              </a:rPr>
            </a:br>
            <a:r>
              <a:rPr lang="sv-SE" sz="1400" dirty="0">
                <a:solidFill>
                  <a:srgbClr val="000000"/>
                </a:solidFill>
                <a:latin typeface="Montserrat" pitchFamily="2" charset="0"/>
              </a:rPr>
              <a:t>Sista anmälningsdag gäller enligt arrangörens tävlingsinbjudan.</a:t>
            </a:r>
          </a:p>
          <a:p>
            <a:pPr marL="0" indent="0">
              <a:buNone/>
            </a:pPr>
            <a:endParaRPr lang="sv-SE" sz="1400" dirty="0">
              <a:solidFill>
                <a:srgbClr val="000000"/>
              </a:solidFill>
              <a:latin typeface="Montserrat" pitchFamily="2" charset="0"/>
            </a:endParaRPr>
          </a:p>
          <a:p>
            <a:pPr marL="0" indent="0">
              <a:buNone/>
            </a:pPr>
            <a:r>
              <a:rPr lang="sv-SE" sz="1400" b="1" dirty="0">
                <a:solidFill>
                  <a:srgbClr val="000000"/>
                </a:solidFill>
                <a:latin typeface="Montserrat" pitchFamily="2" charset="0"/>
              </a:rPr>
              <a:t>Anmälan </a:t>
            </a:r>
          </a:p>
          <a:p>
            <a:pPr lvl="1"/>
            <a:r>
              <a:rPr lang="sv-SE" sz="1400" dirty="0">
                <a:solidFill>
                  <a:srgbClr val="000000"/>
                </a:solidFill>
                <a:latin typeface="Montserrat" pitchFamily="2" charset="0"/>
              </a:rPr>
              <a:t>Anmäl dig i incheckningen där du får mer information</a:t>
            </a:r>
          </a:p>
          <a:p>
            <a:pPr lvl="1"/>
            <a:r>
              <a:rPr lang="sv-SE" sz="1400" dirty="0">
                <a:solidFill>
                  <a:srgbClr val="000000"/>
                </a:solidFill>
                <a:latin typeface="Montserrat" pitchFamily="2" charset="0"/>
              </a:rPr>
              <a:t>Visa licens/er och betala startavgift </a:t>
            </a:r>
            <a:br>
              <a:rPr lang="sv-SE" sz="1400" dirty="0">
                <a:solidFill>
                  <a:srgbClr val="000000"/>
                </a:solidFill>
                <a:latin typeface="Montserrat" pitchFamily="2" charset="0"/>
              </a:rPr>
            </a:br>
            <a:r>
              <a:rPr lang="sv-SE" sz="1400" dirty="0">
                <a:solidFill>
                  <a:srgbClr val="000000"/>
                </a:solidFill>
                <a:latin typeface="Montserrat" pitchFamily="2" charset="0"/>
              </a:rPr>
              <a:t>(</a:t>
            </a:r>
            <a:r>
              <a:rPr lang="sv-SE" sz="1400" dirty="0" err="1">
                <a:solidFill>
                  <a:srgbClr val="000000"/>
                </a:solidFill>
                <a:latin typeface="Montserrat" pitchFamily="2" charset="0"/>
              </a:rPr>
              <a:t>StreetBike</a:t>
            </a:r>
            <a:r>
              <a:rPr lang="sv-SE" sz="1400" dirty="0">
                <a:solidFill>
                  <a:srgbClr val="000000"/>
                </a:solidFill>
                <a:latin typeface="Montserrat" pitchFamily="2" charset="0"/>
              </a:rPr>
              <a:t> betalar på plats, övriga klasser betalas i förtid)</a:t>
            </a:r>
          </a:p>
          <a:p>
            <a:pPr lvl="1"/>
            <a:r>
              <a:rPr lang="sv-SE" sz="1400" dirty="0">
                <a:solidFill>
                  <a:srgbClr val="000000"/>
                </a:solidFill>
                <a:latin typeface="Montserrat" pitchFamily="2" charset="0"/>
              </a:rPr>
              <a:t>Max </a:t>
            </a:r>
            <a:r>
              <a:rPr lang="sv-SE" sz="1400" dirty="0" err="1">
                <a:solidFill>
                  <a:srgbClr val="000000"/>
                </a:solidFill>
                <a:latin typeface="Montserrat" pitchFamily="2" charset="0"/>
              </a:rPr>
              <a:t>gångfart</a:t>
            </a:r>
            <a:r>
              <a:rPr lang="sv-SE" sz="1400" dirty="0">
                <a:solidFill>
                  <a:srgbClr val="000000"/>
                </a:solidFill>
                <a:latin typeface="Montserrat" pitchFamily="2" charset="0"/>
              </a:rPr>
              <a:t> i depån</a:t>
            </a:r>
          </a:p>
        </p:txBody>
      </p:sp>
      <p:sp>
        <p:nvSpPr>
          <p:cNvPr id="6" name="Rektangel 5">
            <a:extLst>
              <a:ext uri="{FF2B5EF4-FFF2-40B4-BE49-F238E27FC236}">
                <a16:creationId xmlns:a16="http://schemas.microsoft.com/office/drawing/2014/main" id="{FCD926C2-1477-0BAF-F6C2-D14A7E900790}"/>
              </a:ext>
            </a:extLst>
          </p:cNvPr>
          <p:cNvSpPr/>
          <p:nvPr/>
        </p:nvSpPr>
        <p:spPr>
          <a:xfrm>
            <a:off x="107504" y="764704"/>
            <a:ext cx="9036496"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a:extLst>
              <a:ext uri="{FF2B5EF4-FFF2-40B4-BE49-F238E27FC236}">
                <a16:creationId xmlns:a16="http://schemas.microsoft.com/office/drawing/2014/main" id="{DA6AFF96-B555-3A46-A30E-160011D812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5" name="Bildobjekt 4" descr="En bild som visar text, clipart&#10;&#10;Automatiskt genererad beskrivning">
            <a:extLst>
              <a:ext uri="{FF2B5EF4-FFF2-40B4-BE49-F238E27FC236}">
                <a16:creationId xmlns:a16="http://schemas.microsoft.com/office/drawing/2014/main" id="{697531BF-EBBC-1846-9060-EE426F9E64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6414489"/>
            <a:ext cx="1071902" cy="330146"/>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2987826" y="1628803"/>
            <a:ext cx="2863231" cy="569913"/>
          </a:xfrm>
        </p:spPr>
        <p:txBody>
          <a:bodyPr>
            <a:noAutofit/>
          </a:bodyPr>
          <a:lstStyle/>
          <a:p>
            <a:r>
              <a:rPr lang="sv-SE" sz="4000" dirty="0">
                <a:latin typeface="Bebas Neue" panose="020B0606020202050201" pitchFamily="34" charset="0"/>
              </a:rPr>
              <a:t>Förarmöte</a:t>
            </a:r>
          </a:p>
        </p:txBody>
      </p:sp>
      <p:graphicFrame>
        <p:nvGraphicFramePr>
          <p:cNvPr id="9" name="Platshållare för innehåll 2">
            <a:extLst>
              <a:ext uri="{FF2B5EF4-FFF2-40B4-BE49-F238E27FC236}">
                <a16:creationId xmlns:a16="http://schemas.microsoft.com/office/drawing/2014/main" id="{6F777DC7-95A6-4397-A63F-CF8227DEBCCC}"/>
              </a:ext>
            </a:extLst>
          </p:cNvPr>
          <p:cNvGraphicFramePr>
            <a:graphicFrameLocks noGrp="1"/>
          </p:cNvGraphicFramePr>
          <p:nvPr>
            <p:ph idx="1"/>
            <p:extLst>
              <p:ext uri="{D42A27DB-BD31-4B8C-83A1-F6EECF244321}">
                <p14:modId xmlns:p14="http://schemas.microsoft.com/office/powerpoint/2010/main" val="1081741674"/>
              </p:ext>
            </p:extLst>
          </p:nvPr>
        </p:nvGraphicFramePr>
        <p:xfrm>
          <a:off x="628651" y="1825626"/>
          <a:ext cx="7886700" cy="435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Bildobjekt 3">
            <a:extLst>
              <a:ext uri="{FF2B5EF4-FFF2-40B4-BE49-F238E27FC236}">
                <a16:creationId xmlns:a16="http://schemas.microsoft.com/office/drawing/2014/main" id="{8A272D37-D686-2684-F48D-B196AFA6A9A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5" name="Bildobjekt 4" descr="En bild som visar text, clipart&#10;&#10;Automatiskt genererad beskrivning">
            <a:extLst>
              <a:ext uri="{FF2B5EF4-FFF2-40B4-BE49-F238E27FC236}">
                <a16:creationId xmlns:a16="http://schemas.microsoft.com/office/drawing/2014/main" id="{4859C114-E90F-AB23-4689-C23E757456A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504" y="6414489"/>
            <a:ext cx="1071902" cy="330146"/>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2404176" y="1717270"/>
            <a:ext cx="4335653" cy="890587"/>
          </a:xfrm>
        </p:spPr>
        <p:txBody>
          <a:bodyPr>
            <a:normAutofit/>
          </a:bodyPr>
          <a:lstStyle/>
          <a:p>
            <a:pPr algn="ctr"/>
            <a:r>
              <a:rPr lang="sv-SE" sz="4000" dirty="0">
                <a:latin typeface="Bebas Neue" panose="020B0606020202050201" pitchFamily="34" charset="0"/>
              </a:rPr>
              <a:t>Tävlingsbana</a:t>
            </a:r>
          </a:p>
        </p:txBody>
      </p:sp>
      <p:graphicFrame>
        <p:nvGraphicFramePr>
          <p:cNvPr id="10" name="Platshållare för innehåll 2">
            <a:extLst>
              <a:ext uri="{FF2B5EF4-FFF2-40B4-BE49-F238E27FC236}">
                <a16:creationId xmlns:a16="http://schemas.microsoft.com/office/drawing/2014/main" id="{0F3D8504-22F8-4FD2-B3AE-0FE27EC91972}"/>
              </a:ext>
            </a:extLst>
          </p:cNvPr>
          <p:cNvGraphicFramePr>
            <a:graphicFrameLocks noGrp="1"/>
          </p:cNvGraphicFramePr>
          <p:nvPr>
            <p:ph idx="1"/>
            <p:extLst>
              <p:ext uri="{D42A27DB-BD31-4B8C-83A1-F6EECF244321}">
                <p14:modId xmlns:p14="http://schemas.microsoft.com/office/powerpoint/2010/main" val="2187837842"/>
              </p:ext>
            </p:extLst>
          </p:nvPr>
        </p:nvGraphicFramePr>
        <p:xfrm>
          <a:off x="777240" y="2899957"/>
          <a:ext cx="7589520" cy="3131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Bildobjekt 3">
            <a:extLst>
              <a:ext uri="{FF2B5EF4-FFF2-40B4-BE49-F238E27FC236}">
                <a16:creationId xmlns:a16="http://schemas.microsoft.com/office/drawing/2014/main" id="{14414D48-C4BA-17A5-FCB1-A75CB084883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5" name="Bildobjekt 4" descr="En bild som visar text, clipart&#10;&#10;Automatiskt genererad beskrivning">
            <a:extLst>
              <a:ext uri="{FF2B5EF4-FFF2-40B4-BE49-F238E27FC236}">
                <a16:creationId xmlns:a16="http://schemas.microsoft.com/office/drawing/2014/main" id="{6FF6CAEA-F7F3-DF38-9D54-8FA22B68A2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504" y="6414489"/>
            <a:ext cx="1071902" cy="33014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ctrTitle"/>
          </p:nvPr>
        </p:nvSpPr>
        <p:spPr>
          <a:xfrm>
            <a:off x="907567" y="2930267"/>
            <a:ext cx="7328867" cy="2233881"/>
          </a:xfrm>
          <a:prstGeom prst="rect">
            <a:avLst/>
          </a:prstGeom>
        </p:spPr>
        <p:txBody>
          <a:bodyPr wrap="square">
            <a:spAutoFit/>
          </a:bodyPr>
          <a:lstStyle/>
          <a:p>
            <a:r>
              <a:rPr lang="sv-SE" altLang="sv-SE" sz="1886" b="1" dirty="0">
                <a:latin typeface="Montserrat" pitchFamily="2" charset="0"/>
              </a:rPr>
              <a:t>SVENSKA MOTORSPORTSPORTFÖRBUNDET (Svemo) är ett av 72 förbund som tillhör Riksidrottsförbundet (RF).</a:t>
            </a:r>
          </a:p>
          <a:p>
            <a:endParaRPr lang="sv-SE" altLang="sv-SE" sz="1886" b="1" dirty="0">
              <a:latin typeface="Montserrat" pitchFamily="2" charset="0"/>
            </a:endParaRPr>
          </a:p>
          <a:p>
            <a:r>
              <a:rPr lang="sv-SE" altLang="sv-SE" sz="1886" b="1" dirty="0">
                <a:latin typeface="Montserrat" pitchFamily="2" charset="0"/>
              </a:rPr>
              <a:t>Svemo är till för alla som tränar och tävlar och att samla och utbilda funktionärer till ett gemensamt intresse.</a:t>
            </a:r>
            <a:br>
              <a:rPr lang="sv-SE" altLang="sv-SE" sz="1698" b="1" dirty="0">
                <a:latin typeface="Montserrat" pitchFamily="2" charset="0"/>
              </a:rPr>
            </a:br>
            <a:br>
              <a:rPr lang="sv-SE" altLang="sv-SE" sz="3017" dirty="0">
                <a:latin typeface="Montserrat" pitchFamily="2" charset="0"/>
              </a:rPr>
            </a:br>
            <a:endParaRPr lang="sv-SE" sz="3017" dirty="0">
              <a:latin typeface="Montserrat" pitchFamily="2" charset="0"/>
            </a:endParaRPr>
          </a:p>
        </p:txBody>
      </p:sp>
      <p:sp>
        <p:nvSpPr>
          <p:cNvPr id="9" name="textruta 8"/>
          <p:cNvSpPr txBox="1"/>
          <p:nvPr/>
        </p:nvSpPr>
        <p:spPr>
          <a:xfrm>
            <a:off x="907567" y="4678846"/>
            <a:ext cx="6275043" cy="614912"/>
          </a:xfrm>
          <a:prstGeom prst="rect">
            <a:avLst/>
          </a:prstGeom>
          <a:noFill/>
        </p:spPr>
        <p:txBody>
          <a:bodyPr wrap="square" rtlCol="0">
            <a:spAutoFit/>
          </a:bodyPr>
          <a:lstStyle/>
          <a:p>
            <a:pPr defTabSz="862149" fontAlgn="base">
              <a:spcBef>
                <a:spcPct val="0"/>
              </a:spcBef>
              <a:spcAft>
                <a:spcPct val="0"/>
              </a:spcAft>
              <a:defRPr/>
            </a:pPr>
            <a:r>
              <a:rPr lang="sv-SE" altLang="sv-SE" sz="1698" dirty="0">
                <a:solidFill>
                  <a:srgbClr val="000000"/>
                </a:solidFill>
                <a:latin typeface="Montserrat" pitchFamily="2" charset="0"/>
                <a:cs typeface="Arial" panose="020B0604020202020204" pitchFamily="34" charset="0"/>
              </a:rPr>
              <a:t>Vi är ca 160.000 medlemmar, 19.000 licensierade förare, 4500 licensierade funktionärer och 460 klubbar.</a:t>
            </a:r>
          </a:p>
        </p:txBody>
      </p:sp>
      <p:pic>
        <p:nvPicPr>
          <p:cNvPr id="10" name="Bildobjekt 9">
            <a:extLst>
              <a:ext uri="{FF2B5EF4-FFF2-40B4-BE49-F238E27FC236}">
                <a16:creationId xmlns:a16="http://schemas.microsoft.com/office/drawing/2014/main" id="{E2170327-B2B2-45F7-801C-6DA119908B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430" y="1172713"/>
            <a:ext cx="2809531" cy="961157"/>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Pennanteckning 2">
                <a:extLst>
                  <a:ext uri="{FF2B5EF4-FFF2-40B4-BE49-F238E27FC236}">
                    <a16:creationId xmlns:a16="http://schemas.microsoft.com/office/drawing/2014/main" id="{4A526861-2102-FE96-B54B-BE9EB54BDC31}"/>
                  </a:ext>
                </a:extLst>
              </p14:cNvPr>
              <p14:cNvContentPartPr/>
              <p14:nvPr/>
            </p14:nvContentPartPr>
            <p14:xfrm>
              <a:off x="388165" y="6276140"/>
              <a:ext cx="955074" cy="201167"/>
            </p14:xfrm>
          </p:contentPart>
        </mc:Choice>
        <mc:Fallback xmlns="">
          <p:pic>
            <p:nvPicPr>
              <p:cNvPr id="3" name="Pennanteckning 2">
                <a:extLst>
                  <a:ext uri="{FF2B5EF4-FFF2-40B4-BE49-F238E27FC236}">
                    <a16:creationId xmlns:a16="http://schemas.microsoft.com/office/drawing/2014/main" id="{4A526861-2102-FE96-B54B-BE9EB54BDC31}"/>
                  </a:ext>
                </a:extLst>
              </p:cNvPr>
              <p:cNvPicPr/>
              <p:nvPr/>
            </p:nvPicPr>
            <p:blipFill>
              <a:blip r:embed="rId4"/>
              <a:stretch>
                <a:fillRect/>
              </a:stretch>
            </p:blipFill>
            <p:spPr>
              <a:xfrm>
                <a:off x="325165" y="6213163"/>
                <a:ext cx="1080713" cy="326761"/>
              </a:xfrm>
              <a:prstGeom prst="rect">
                <a:avLst/>
              </a:prstGeom>
            </p:spPr>
          </p:pic>
        </mc:Fallback>
      </mc:AlternateContent>
      <p:pic>
        <p:nvPicPr>
          <p:cNvPr id="2" name="Bildobjekt 1">
            <a:extLst>
              <a:ext uri="{FF2B5EF4-FFF2-40B4-BE49-F238E27FC236}">
                <a16:creationId xmlns:a16="http://schemas.microsoft.com/office/drawing/2014/main" id="{D7441027-30AB-ADD1-22F6-2755478F25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6" name="Bildobjekt 5" descr="En bild som visar text, clipart&#10;&#10;Automatiskt genererad beskrivning">
            <a:extLst>
              <a:ext uri="{FF2B5EF4-FFF2-40B4-BE49-F238E27FC236}">
                <a16:creationId xmlns:a16="http://schemas.microsoft.com/office/drawing/2014/main" id="{94883AED-AC3E-5015-01B6-1C0C1DA6C8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04" y="6416438"/>
            <a:ext cx="1071902" cy="330146"/>
          </a:xfrm>
          <a:prstGeom prst="rect">
            <a:avLst/>
          </a:prstGeom>
        </p:spPr>
      </p:pic>
    </p:spTree>
    <p:extLst>
      <p:ext uri="{BB962C8B-B14F-4D97-AF65-F5344CB8AC3E}">
        <p14:creationId xmlns:p14="http://schemas.microsoft.com/office/powerpoint/2010/main" val="4215957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59812FC0-3252-4B14-B977-28911559D59E}"/>
              </a:ext>
            </a:extLst>
          </p:cNvPr>
          <p:cNvPicPr>
            <a:picLocks noChangeAspect="1"/>
          </p:cNvPicPr>
          <p:nvPr/>
        </p:nvPicPr>
        <p:blipFill rotWithShape="1">
          <a:blip r:embed="rId2"/>
          <a:srcRect l="5233" r="6433" b="-1"/>
          <a:stretch/>
        </p:blipFill>
        <p:spPr>
          <a:xfrm>
            <a:off x="253196" y="395731"/>
            <a:ext cx="5022456" cy="3674909"/>
          </a:xfrm>
          <a:prstGeom prst="rect">
            <a:avLst/>
          </a:prstGeom>
        </p:spPr>
      </p:pic>
      <p:pic>
        <p:nvPicPr>
          <p:cNvPr id="2050" name="Picture 2">
            <a:extLst>
              <a:ext uri="{FF2B5EF4-FFF2-40B4-BE49-F238E27FC236}">
                <a16:creationId xmlns:a16="http://schemas.microsoft.com/office/drawing/2014/main" id="{A0621DD5-1013-DF10-A01B-BB3278840F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5607" y="1700808"/>
            <a:ext cx="3672836" cy="4897114"/>
          </a:xfrm>
          <a:prstGeom prst="rect">
            <a:avLst/>
          </a:prstGeom>
          <a:noFill/>
          <a:extLst>
            <a:ext uri="{909E8E84-426E-40DD-AFC4-6F175D3DCCD1}">
              <a14:hiddenFill xmlns:a14="http://schemas.microsoft.com/office/drawing/2010/main">
                <a:solidFill>
                  <a:srgbClr val="FFFFFF"/>
                </a:solidFill>
              </a14:hiddenFill>
            </a:ext>
          </a:extLst>
        </p:spPr>
      </p:pic>
      <p:sp>
        <p:nvSpPr>
          <p:cNvPr id="17"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3353720"/>
            <a:ext cx="4512879" cy="439486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a:p>
        </p:txBody>
      </p:sp>
      <p:sp>
        <p:nvSpPr>
          <p:cNvPr id="2" name="Rubrik 1"/>
          <p:cNvSpPr>
            <a:spLocks noGrp="1"/>
          </p:cNvSpPr>
          <p:nvPr>
            <p:ph type="title"/>
          </p:nvPr>
        </p:nvSpPr>
        <p:spPr>
          <a:xfrm>
            <a:off x="423515" y="3917430"/>
            <a:ext cx="3444767" cy="1007067"/>
          </a:xfrm>
        </p:spPr>
        <p:txBody>
          <a:bodyPr>
            <a:normAutofit/>
          </a:bodyPr>
          <a:lstStyle/>
          <a:p>
            <a:pPr algn="ctr"/>
            <a:r>
              <a:rPr lang="sv-SE" sz="4000" dirty="0">
                <a:latin typeface="Bebas Neue" panose="020B0606020202050201" pitchFamily="34" charset="0"/>
              </a:rPr>
              <a:t>Startområde</a:t>
            </a:r>
          </a:p>
        </p:txBody>
      </p:sp>
      <p:cxnSp>
        <p:nvCxnSpPr>
          <p:cNvPr id="19" name="Straight Connector 18">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5117" y="5117467"/>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Platshållare för innehåll 2"/>
          <p:cNvSpPr>
            <a:spLocks noGrp="1"/>
          </p:cNvSpPr>
          <p:nvPr>
            <p:ph idx="1"/>
          </p:nvPr>
        </p:nvSpPr>
        <p:spPr>
          <a:xfrm>
            <a:off x="345557" y="4924498"/>
            <a:ext cx="3821764" cy="2102559"/>
          </a:xfrm>
        </p:spPr>
        <p:txBody>
          <a:bodyPr anchor="ctr">
            <a:normAutofit/>
          </a:bodyPr>
          <a:lstStyle/>
          <a:p>
            <a:pPr marL="0" indent="0" algn="ctr">
              <a:buNone/>
            </a:pPr>
            <a:r>
              <a:rPr lang="sv-SE" sz="1600" dirty="0">
                <a:latin typeface="Montserrat" pitchFamily="2" charset="0"/>
              </a:rPr>
              <a:t>Startområdes markeringar:</a:t>
            </a:r>
            <a:br>
              <a:rPr lang="sv-SE" sz="1600" dirty="0">
                <a:latin typeface="Montserrat" pitchFamily="2" charset="0"/>
              </a:rPr>
            </a:br>
            <a:r>
              <a:rPr lang="sv-SE" sz="1600" dirty="0">
                <a:latin typeface="Montserrat" pitchFamily="2" charset="0"/>
              </a:rPr>
              <a:t>En vit startlinje ska vara klart markerad vid starten och bör ligga mellan pre-</a:t>
            </a:r>
            <a:r>
              <a:rPr lang="sv-SE" sz="1600" dirty="0" err="1">
                <a:latin typeface="Montserrat" pitchFamily="2" charset="0"/>
              </a:rPr>
              <a:t>stage</a:t>
            </a:r>
            <a:r>
              <a:rPr lang="sv-SE" sz="1600" dirty="0">
                <a:latin typeface="Montserrat" pitchFamily="2" charset="0"/>
              </a:rPr>
              <a:t> och </a:t>
            </a:r>
            <a:r>
              <a:rPr lang="sv-SE" sz="1600" dirty="0" err="1">
                <a:latin typeface="Montserrat" pitchFamily="2" charset="0"/>
              </a:rPr>
              <a:t>stage</a:t>
            </a:r>
            <a:r>
              <a:rPr lang="sv-SE" sz="1600" dirty="0">
                <a:latin typeface="Montserrat" pitchFamily="2" charset="0"/>
              </a:rPr>
              <a:t>.</a:t>
            </a:r>
            <a:br>
              <a:rPr lang="sv-SE" sz="1600" dirty="0">
                <a:latin typeface="Montserrat" pitchFamily="2" charset="0"/>
              </a:rPr>
            </a:br>
            <a:r>
              <a:rPr lang="sv-SE" sz="1600" dirty="0">
                <a:latin typeface="Montserrat" pitchFamily="2" charset="0"/>
              </a:rPr>
              <a:t>Startområdet ska utrustas med tre fotoceller, </a:t>
            </a:r>
            <a:r>
              <a:rPr lang="sv-SE" sz="1600" dirty="0" err="1">
                <a:latin typeface="Montserrat" pitchFamily="2" charset="0"/>
              </a:rPr>
              <a:t>prestage</a:t>
            </a:r>
            <a:r>
              <a:rPr lang="sv-SE" sz="1600" dirty="0">
                <a:latin typeface="Montserrat" pitchFamily="2" charset="0"/>
              </a:rPr>
              <a:t>, </a:t>
            </a:r>
            <a:r>
              <a:rPr lang="sv-SE" sz="1600" dirty="0" err="1">
                <a:latin typeface="Montserrat" pitchFamily="2" charset="0"/>
              </a:rPr>
              <a:t>stage</a:t>
            </a:r>
            <a:r>
              <a:rPr lang="sv-SE" sz="1600" dirty="0">
                <a:latin typeface="Montserrat" pitchFamily="2" charset="0"/>
              </a:rPr>
              <a:t> och </a:t>
            </a:r>
            <a:r>
              <a:rPr lang="sv-SE" sz="1600" dirty="0" err="1">
                <a:latin typeface="Montserrat" pitchFamily="2" charset="0"/>
              </a:rPr>
              <a:t>guard</a:t>
            </a:r>
            <a:r>
              <a:rPr lang="sv-SE" sz="1600" dirty="0">
                <a:latin typeface="Montserrat" pitchFamily="2" charset="0"/>
              </a:rPr>
              <a:t>. </a:t>
            </a:r>
          </a:p>
        </p:txBody>
      </p:sp>
      <p:pic>
        <p:nvPicPr>
          <p:cNvPr id="5" name="Bildobjekt 4">
            <a:extLst>
              <a:ext uri="{FF2B5EF4-FFF2-40B4-BE49-F238E27FC236}">
                <a16:creationId xmlns:a16="http://schemas.microsoft.com/office/drawing/2014/main" id="{9125A450-F591-7D87-F603-B599A1F847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9">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0588"/>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latin typeface="Calibri" panose="020F0502020204030204"/>
            </a:endParaRPr>
          </a:p>
        </p:txBody>
      </p:sp>
      <p:grpSp>
        <p:nvGrpSpPr>
          <p:cNvPr id="39" name="Group 11">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3" y="890587"/>
            <a:ext cx="9438087" cy="6853238"/>
            <a:chOff x="-417513" y="0"/>
            <a:chExt cx="12584114" cy="6853238"/>
          </a:xfrm>
        </p:grpSpPr>
        <p:sp>
          <p:nvSpPr>
            <p:cNvPr id="40"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41"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15"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42"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43"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18"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44"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45"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46"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22"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47"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48"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25"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49"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50"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51"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29"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0"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1"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2"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3"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sv-SE"/>
            </a:p>
          </p:txBody>
        </p:sp>
      </p:grpSp>
      <p:grpSp>
        <p:nvGrpSpPr>
          <p:cNvPr id="35" name="Group 34">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10" y="2590178"/>
            <a:ext cx="2755857" cy="3470421"/>
            <a:chOff x="697883" y="1816768"/>
            <a:chExt cx="3674476" cy="3470421"/>
          </a:xfrm>
        </p:grpSpPr>
        <p:sp>
          <p:nvSpPr>
            <p:cNvPr id="36" name="Rectangle 35">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37"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38" name="Rectangle 37">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grpSp>
      <p:sp>
        <p:nvSpPr>
          <p:cNvPr id="2" name="Rubrik 1"/>
          <p:cNvSpPr>
            <a:spLocks noGrp="1"/>
          </p:cNvSpPr>
          <p:nvPr>
            <p:ph type="title"/>
          </p:nvPr>
        </p:nvSpPr>
        <p:spPr>
          <a:xfrm>
            <a:off x="561976" y="3151964"/>
            <a:ext cx="2793991" cy="2399869"/>
          </a:xfrm>
        </p:spPr>
        <p:txBody>
          <a:bodyPr>
            <a:normAutofit/>
          </a:bodyPr>
          <a:lstStyle/>
          <a:p>
            <a:pPr algn="ctr"/>
            <a:r>
              <a:rPr lang="sv-SE" sz="4000" dirty="0">
                <a:solidFill>
                  <a:srgbClr val="FFFFFF"/>
                </a:solidFill>
                <a:latin typeface="Bebas Neue" panose="020B0606020202050201" pitchFamily="34" charset="0"/>
              </a:rPr>
              <a:t>Besiktning</a:t>
            </a:r>
          </a:p>
        </p:txBody>
      </p:sp>
      <p:sp>
        <p:nvSpPr>
          <p:cNvPr id="3" name="Platshållare för innehåll 2"/>
          <p:cNvSpPr>
            <a:spLocks noGrp="1"/>
          </p:cNvSpPr>
          <p:nvPr>
            <p:ph idx="1"/>
          </p:nvPr>
        </p:nvSpPr>
        <p:spPr>
          <a:xfrm>
            <a:off x="3840482" y="1695259"/>
            <a:ext cx="4711447" cy="5248656"/>
          </a:xfrm>
        </p:spPr>
        <p:txBody>
          <a:bodyPr anchor="ctr">
            <a:normAutofit/>
          </a:bodyPr>
          <a:lstStyle/>
          <a:p>
            <a:pPr lvl="1"/>
            <a:r>
              <a:rPr lang="sv-SE" sz="1600" b="1" dirty="0">
                <a:latin typeface="Montserrat" pitchFamily="2" charset="0"/>
              </a:rPr>
              <a:t>Teknisk kontroll av motorcykel (Tävlingsbesiktning)</a:t>
            </a:r>
            <a:br>
              <a:rPr lang="sv-SE" sz="1600" dirty="0">
                <a:latin typeface="Montserrat" pitchFamily="2" charset="0"/>
              </a:rPr>
            </a:br>
            <a:endParaRPr lang="sv-SE" sz="1600" dirty="0">
              <a:latin typeface="Montserrat" pitchFamily="2" charset="0"/>
            </a:endParaRPr>
          </a:p>
          <a:p>
            <a:pPr lvl="1"/>
            <a:r>
              <a:rPr lang="sv-SE" sz="1600" dirty="0">
                <a:latin typeface="Montserrat" pitchFamily="2" charset="0"/>
              </a:rPr>
              <a:t>Sker på anvisad plats.</a:t>
            </a:r>
          </a:p>
          <a:p>
            <a:pPr lvl="1"/>
            <a:r>
              <a:rPr lang="sv-SE" sz="1600" dirty="0">
                <a:latin typeface="Montserrat" pitchFamily="2" charset="0"/>
              </a:rPr>
              <a:t>Förare och motorcykel ska närvara vid besiktning.</a:t>
            </a:r>
          </a:p>
          <a:p>
            <a:pPr lvl="1"/>
            <a:r>
              <a:rPr lang="sv-SE" sz="1600" dirty="0">
                <a:latin typeface="Montserrat" pitchFamily="2" charset="0"/>
              </a:rPr>
              <a:t>Motorcykel ska vara komplett så som den ska köras.</a:t>
            </a:r>
          </a:p>
          <a:p>
            <a:pPr lvl="1"/>
            <a:r>
              <a:rPr lang="sv-SE" sz="1600" dirty="0">
                <a:latin typeface="Montserrat" pitchFamily="2" charset="0"/>
              </a:rPr>
              <a:t>Personlig utrustning ska medföras.</a:t>
            </a:r>
          </a:p>
        </p:txBody>
      </p:sp>
      <p:pic>
        <p:nvPicPr>
          <p:cNvPr id="5" name="Bildobjekt 4">
            <a:extLst>
              <a:ext uri="{FF2B5EF4-FFF2-40B4-BE49-F238E27FC236}">
                <a16:creationId xmlns:a16="http://schemas.microsoft.com/office/drawing/2014/main" id="{37C8E1BA-1851-F88B-BF42-DA840E1044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6" name="Bildobjekt 5" descr="En bild som visar text, clipart&#10;&#10;Automatiskt genererad beskrivning">
            <a:extLst>
              <a:ext uri="{FF2B5EF4-FFF2-40B4-BE49-F238E27FC236}">
                <a16:creationId xmlns:a16="http://schemas.microsoft.com/office/drawing/2014/main" id="{DC54C0B4-CB49-12AC-57F9-F14A1C9CA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6414489"/>
            <a:ext cx="1071902" cy="330146"/>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45">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47">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95055"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ubrik 1"/>
          <p:cNvSpPr>
            <a:spLocks noGrp="1"/>
          </p:cNvSpPr>
          <p:nvPr>
            <p:ph type="title"/>
          </p:nvPr>
        </p:nvSpPr>
        <p:spPr>
          <a:xfrm>
            <a:off x="395536" y="1007034"/>
            <a:ext cx="3165726" cy="1907840"/>
          </a:xfrm>
        </p:spPr>
        <p:txBody>
          <a:bodyPr vert="horz" lIns="91440" tIns="45720" rIns="91440" bIns="45720" rtlCol="0" anchor="b">
            <a:normAutofit/>
          </a:bodyPr>
          <a:lstStyle/>
          <a:p>
            <a:r>
              <a:rPr lang="en-US" sz="4000" dirty="0" err="1">
                <a:solidFill>
                  <a:schemeClr val="bg1"/>
                </a:solidFill>
                <a:latin typeface="Bebas Neue" panose="020B0606020202050201" pitchFamily="34" charset="0"/>
              </a:rPr>
              <a:t>Tidkort</a:t>
            </a:r>
            <a:endParaRPr lang="en-US" sz="4000" dirty="0">
              <a:solidFill>
                <a:schemeClr val="bg1"/>
              </a:solidFill>
              <a:latin typeface="Bebas Neue" panose="020B0606020202050201" pitchFamily="34" charset="0"/>
            </a:endParaRPr>
          </a:p>
        </p:txBody>
      </p:sp>
      <p:grpSp>
        <p:nvGrpSpPr>
          <p:cNvPr id="57" name="Group 49">
            <a:extLst>
              <a:ext uri="{FF2B5EF4-FFF2-40B4-BE49-F238E27FC236}">
                <a16:creationId xmlns:a16="http://schemas.microsoft.com/office/drawing/2014/main" id="{9C6E8597-0CCE-4A8A-9326-AA52691A1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0060" y="640080"/>
            <a:ext cx="846286" cy="847206"/>
            <a:chOff x="5307830" y="325570"/>
            <a:chExt cx="1128382" cy="847206"/>
          </a:xfrm>
        </p:grpSpPr>
        <p:sp>
          <p:nvSpPr>
            <p:cNvPr id="58" name="Freeform 5">
              <a:extLst>
                <a:ext uri="{FF2B5EF4-FFF2-40B4-BE49-F238E27FC236}">
                  <a16:creationId xmlns:a16="http://schemas.microsoft.com/office/drawing/2014/main" id="{E78FE76E-DF1D-420B-957F-8ECE93C02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59" name="Freeform 5">
              <a:extLst>
                <a:ext uri="{FF2B5EF4-FFF2-40B4-BE49-F238E27FC236}">
                  <a16:creationId xmlns:a16="http://schemas.microsoft.com/office/drawing/2014/main" id="{CF2F61F0-9758-4DEF-AC08-7B00F04A46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7" name="Bildobjekt 6">
            <a:extLst>
              <a:ext uri="{FF2B5EF4-FFF2-40B4-BE49-F238E27FC236}">
                <a16:creationId xmlns:a16="http://schemas.microsoft.com/office/drawing/2014/main" id="{8A0020AA-AD83-4C61-8AA2-6CE922166BA8}"/>
              </a:ext>
            </a:extLst>
          </p:cNvPr>
          <p:cNvPicPr>
            <a:picLocks noChangeAspect="1"/>
          </p:cNvPicPr>
          <p:nvPr/>
        </p:nvPicPr>
        <p:blipFill>
          <a:blip r:embed="rId2"/>
          <a:stretch>
            <a:fillRect/>
          </a:stretch>
        </p:blipFill>
        <p:spPr>
          <a:xfrm>
            <a:off x="5609387" y="1628800"/>
            <a:ext cx="2520280" cy="4114744"/>
          </a:xfrm>
          <a:prstGeom prst="rect">
            <a:avLst/>
          </a:prstGeom>
        </p:spPr>
      </p:pic>
      <p:sp>
        <p:nvSpPr>
          <p:cNvPr id="32" name="Platshållare för innehåll 2"/>
          <p:cNvSpPr>
            <a:spLocks noGrp="1"/>
          </p:cNvSpPr>
          <p:nvPr>
            <p:ph type="body" sz="half" idx="2"/>
          </p:nvPr>
        </p:nvSpPr>
        <p:spPr>
          <a:xfrm>
            <a:off x="395536" y="2983405"/>
            <a:ext cx="3672408" cy="2741213"/>
          </a:xfrm>
        </p:spPr>
        <p:txBody>
          <a:bodyPr vert="horz" lIns="91440" tIns="45720" rIns="91440" bIns="45720" rtlCol="0" anchor="t">
            <a:normAutofit/>
          </a:bodyPr>
          <a:lstStyle/>
          <a:p>
            <a:pPr marL="285744" indent="-228600">
              <a:buFont typeface="Arial" panose="020B0604020202020204" pitchFamily="34" charset="0"/>
              <a:buChar char="•"/>
            </a:pPr>
            <a:r>
              <a:rPr lang="en-US" sz="1050" dirty="0" err="1">
                <a:solidFill>
                  <a:schemeClr val="bg1"/>
                </a:solidFill>
                <a:latin typeface="Montserrat" pitchFamily="2" charset="0"/>
              </a:rPr>
              <a:t>Tävlande</a:t>
            </a:r>
            <a:r>
              <a:rPr lang="en-US" sz="1050" dirty="0">
                <a:solidFill>
                  <a:schemeClr val="bg1"/>
                </a:solidFill>
                <a:latin typeface="Montserrat" pitchFamily="2" charset="0"/>
              </a:rPr>
              <a:t> ska </a:t>
            </a:r>
            <a:r>
              <a:rPr lang="en-US" sz="1050" dirty="0" err="1">
                <a:solidFill>
                  <a:schemeClr val="bg1"/>
                </a:solidFill>
                <a:latin typeface="Montserrat" pitchFamily="2" charset="0"/>
              </a:rPr>
              <a:t>erhålla</a:t>
            </a:r>
            <a:r>
              <a:rPr lang="en-US" sz="1050" dirty="0">
                <a:solidFill>
                  <a:schemeClr val="bg1"/>
                </a:solidFill>
                <a:latin typeface="Montserrat" pitchFamily="2" charset="0"/>
              </a:rPr>
              <a:t> </a:t>
            </a:r>
            <a:r>
              <a:rPr lang="en-US" sz="1050" dirty="0" err="1">
                <a:solidFill>
                  <a:schemeClr val="bg1"/>
                </a:solidFill>
                <a:latin typeface="Montserrat" pitchFamily="2" charset="0"/>
              </a:rPr>
              <a:t>tidkort</a:t>
            </a:r>
            <a:r>
              <a:rPr lang="en-US" sz="1050" dirty="0">
                <a:solidFill>
                  <a:schemeClr val="bg1"/>
                </a:solidFill>
                <a:latin typeface="Montserrat" pitchFamily="2" charset="0"/>
              </a:rPr>
              <a:t> för </a:t>
            </a:r>
            <a:r>
              <a:rPr lang="en-US" sz="1050" dirty="0" err="1">
                <a:solidFill>
                  <a:schemeClr val="bg1"/>
                </a:solidFill>
                <a:latin typeface="Montserrat" pitchFamily="2" charset="0"/>
              </a:rPr>
              <a:t>varje</a:t>
            </a:r>
            <a:r>
              <a:rPr lang="en-US" sz="1050" dirty="0">
                <a:solidFill>
                  <a:schemeClr val="bg1"/>
                </a:solidFill>
                <a:latin typeface="Montserrat" pitchFamily="2" charset="0"/>
              </a:rPr>
              <a:t> </a:t>
            </a:r>
            <a:r>
              <a:rPr lang="en-US" sz="1050" dirty="0" err="1">
                <a:solidFill>
                  <a:schemeClr val="bg1"/>
                </a:solidFill>
                <a:latin typeface="Montserrat" pitchFamily="2" charset="0"/>
              </a:rPr>
              <a:t>körning</a:t>
            </a:r>
            <a:br>
              <a:rPr lang="en-US" sz="1050" dirty="0">
                <a:solidFill>
                  <a:schemeClr val="bg1"/>
                </a:solidFill>
                <a:latin typeface="Montserrat" pitchFamily="2" charset="0"/>
              </a:rPr>
            </a:br>
            <a:r>
              <a:rPr lang="en-US" sz="1050" dirty="0" err="1">
                <a:solidFill>
                  <a:schemeClr val="bg1"/>
                </a:solidFill>
                <a:latin typeface="Montserrat" pitchFamily="2" charset="0"/>
              </a:rPr>
              <a:t>som</a:t>
            </a:r>
            <a:r>
              <a:rPr lang="en-US" sz="1050" dirty="0">
                <a:solidFill>
                  <a:schemeClr val="bg1"/>
                </a:solidFill>
                <a:latin typeface="Montserrat" pitchFamily="2" charset="0"/>
              </a:rPr>
              <a:t> </a:t>
            </a:r>
            <a:r>
              <a:rPr lang="en-US" sz="1050" dirty="0" err="1">
                <a:solidFill>
                  <a:schemeClr val="bg1"/>
                </a:solidFill>
                <a:latin typeface="Montserrat" pitchFamily="2" charset="0"/>
              </a:rPr>
              <a:t>genomförs</a:t>
            </a:r>
            <a:r>
              <a:rPr lang="en-US" sz="1050" dirty="0">
                <a:solidFill>
                  <a:schemeClr val="bg1"/>
                </a:solidFill>
                <a:latin typeface="Montserrat" pitchFamily="2" charset="0"/>
              </a:rPr>
              <a:t>.</a:t>
            </a:r>
            <a:br>
              <a:rPr lang="en-US" sz="1050" dirty="0">
                <a:solidFill>
                  <a:schemeClr val="bg1"/>
                </a:solidFill>
                <a:latin typeface="Montserrat" pitchFamily="2" charset="0"/>
              </a:rPr>
            </a:br>
            <a:endParaRPr lang="en-US" sz="1050" dirty="0">
              <a:solidFill>
                <a:schemeClr val="bg1"/>
              </a:solidFill>
              <a:latin typeface="Montserrat" pitchFamily="2" charset="0"/>
            </a:endParaRPr>
          </a:p>
          <a:p>
            <a:pPr indent="-228600">
              <a:buFont typeface="Arial" panose="020B0604020202020204" pitchFamily="34" charset="0"/>
              <a:buChar char="•"/>
            </a:pPr>
            <a:r>
              <a:rPr lang="en-US" sz="1050" b="1" dirty="0" err="1">
                <a:solidFill>
                  <a:schemeClr val="bg1"/>
                </a:solidFill>
                <a:latin typeface="Montserrat" pitchFamily="2" charset="0"/>
              </a:rPr>
              <a:t>På</a:t>
            </a:r>
            <a:r>
              <a:rPr lang="en-US" sz="1050" b="1" dirty="0">
                <a:solidFill>
                  <a:schemeClr val="bg1"/>
                </a:solidFill>
                <a:latin typeface="Montserrat" pitchFamily="2" charset="0"/>
              </a:rPr>
              <a:t> </a:t>
            </a:r>
            <a:r>
              <a:rPr lang="en-US" sz="1050" b="1" dirty="0" err="1">
                <a:solidFill>
                  <a:schemeClr val="bg1"/>
                </a:solidFill>
                <a:latin typeface="Montserrat" pitchFamily="2" charset="0"/>
              </a:rPr>
              <a:t>tidkortet</a:t>
            </a:r>
            <a:r>
              <a:rPr lang="en-US" sz="1050" b="1" dirty="0">
                <a:solidFill>
                  <a:schemeClr val="bg1"/>
                </a:solidFill>
                <a:latin typeface="Montserrat" pitchFamily="2" charset="0"/>
              </a:rPr>
              <a:t> ska </a:t>
            </a:r>
            <a:r>
              <a:rPr lang="en-US" sz="1050" b="1" dirty="0" err="1">
                <a:solidFill>
                  <a:schemeClr val="bg1"/>
                </a:solidFill>
                <a:latin typeface="Montserrat" pitchFamily="2" charset="0"/>
              </a:rPr>
              <a:t>följande</a:t>
            </a:r>
            <a:r>
              <a:rPr lang="en-US" sz="1050" b="1" dirty="0">
                <a:solidFill>
                  <a:schemeClr val="bg1"/>
                </a:solidFill>
                <a:latin typeface="Montserrat" pitchFamily="2" charset="0"/>
              </a:rPr>
              <a:t> </a:t>
            </a:r>
            <a:r>
              <a:rPr lang="en-US" sz="1050" b="1" dirty="0" err="1">
                <a:solidFill>
                  <a:schemeClr val="bg1"/>
                </a:solidFill>
                <a:latin typeface="Montserrat" pitchFamily="2" charset="0"/>
              </a:rPr>
              <a:t>tydligt</a:t>
            </a:r>
            <a:r>
              <a:rPr lang="en-US" sz="1050" b="1" dirty="0">
                <a:solidFill>
                  <a:schemeClr val="bg1"/>
                </a:solidFill>
                <a:latin typeface="Montserrat" pitchFamily="2" charset="0"/>
              </a:rPr>
              <a:t> </a:t>
            </a:r>
            <a:r>
              <a:rPr lang="en-US" sz="1050" b="1" dirty="0" err="1">
                <a:solidFill>
                  <a:schemeClr val="bg1"/>
                </a:solidFill>
                <a:latin typeface="Montserrat" pitchFamily="2" charset="0"/>
              </a:rPr>
              <a:t>framgå</a:t>
            </a:r>
            <a:r>
              <a:rPr lang="en-US" sz="1050" b="1" dirty="0">
                <a:solidFill>
                  <a:schemeClr val="bg1"/>
                </a:solidFill>
                <a:latin typeface="Montserrat" pitchFamily="2" charset="0"/>
              </a:rPr>
              <a:t>: </a:t>
            </a:r>
          </a:p>
          <a:p>
            <a:pPr marL="114297" indent="-228600">
              <a:buFont typeface="Arial" panose="020B0604020202020204" pitchFamily="34" charset="0"/>
              <a:buChar char="•"/>
            </a:pPr>
            <a:r>
              <a:rPr lang="en-US" sz="1050" dirty="0" err="1">
                <a:solidFill>
                  <a:schemeClr val="bg1"/>
                </a:solidFill>
                <a:latin typeface="Montserrat" pitchFamily="2" charset="0"/>
              </a:rPr>
              <a:t>Startnummer</a:t>
            </a:r>
            <a:endParaRPr lang="en-US" sz="1050" dirty="0">
              <a:solidFill>
                <a:schemeClr val="bg1"/>
              </a:solidFill>
              <a:latin typeface="Montserrat" pitchFamily="2" charset="0"/>
            </a:endParaRPr>
          </a:p>
          <a:p>
            <a:pPr marL="114297" indent="-228600">
              <a:buFont typeface="Arial" panose="020B0604020202020204" pitchFamily="34" charset="0"/>
              <a:buChar char="•"/>
            </a:pPr>
            <a:r>
              <a:rPr lang="en-US" sz="1050" dirty="0" err="1">
                <a:solidFill>
                  <a:schemeClr val="bg1"/>
                </a:solidFill>
                <a:latin typeface="Montserrat" pitchFamily="2" charset="0"/>
              </a:rPr>
              <a:t>Tid</a:t>
            </a:r>
            <a:endParaRPr lang="en-US" sz="1050" dirty="0">
              <a:solidFill>
                <a:schemeClr val="bg1"/>
              </a:solidFill>
              <a:latin typeface="Montserrat" pitchFamily="2" charset="0"/>
            </a:endParaRPr>
          </a:p>
          <a:p>
            <a:pPr marL="114297" indent="-228600">
              <a:buFont typeface="Arial" panose="020B0604020202020204" pitchFamily="34" charset="0"/>
              <a:buChar char="•"/>
            </a:pPr>
            <a:r>
              <a:rPr lang="en-US" sz="1050" dirty="0" err="1">
                <a:solidFill>
                  <a:schemeClr val="bg1"/>
                </a:solidFill>
                <a:latin typeface="Montserrat" pitchFamily="2" charset="0"/>
              </a:rPr>
              <a:t>Sluthastighet</a:t>
            </a:r>
            <a:endParaRPr lang="en-US" sz="1050" dirty="0">
              <a:solidFill>
                <a:schemeClr val="bg1"/>
              </a:solidFill>
              <a:latin typeface="Montserrat" pitchFamily="2" charset="0"/>
            </a:endParaRPr>
          </a:p>
          <a:p>
            <a:pPr marL="114297" indent="-228600">
              <a:buFont typeface="Arial" panose="020B0604020202020204" pitchFamily="34" charset="0"/>
              <a:buChar char="•"/>
            </a:pPr>
            <a:r>
              <a:rPr lang="en-US" sz="1050" dirty="0" err="1">
                <a:solidFill>
                  <a:schemeClr val="bg1"/>
                </a:solidFill>
                <a:latin typeface="Montserrat" pitchFamily="2" charset="0"/>
              </a:rPr>
              <a:t>Ev</a:t>
            </a:r>
            <a:r>
              <a:rPr lang="en-US" sz="1050" dirty="0">
                <a:solidFill>
                  <a:schemeClr val="bg1"/>
                </a:solidFill>
                <a:latin typeface="Montserrat" pitchFamily="2" charset="0"/>
              </a:rPr>
              <a:t>. </a:t>
            </a:r>
            <a:r>
              <a:rPr lang="en-US" sz="1050" dirty="0" err="1">
                <a:solidFill>
                  <a:schemeClr val="bg1"/>
                </a:solidFill>
                <a:latin typeface="Montserrat" pitchFamily="2" charset="0"/>
              </a:rPr>
              <a:t>felaktig</a:t>
            </a:r>
            <a:r>
              <a:rPr lang="en-US" sz="1050" dirty="0">
                <a:solidFill>
                  <a:schemeClr val="bg1"/>
                </a:solidFill>
                <a:latin typeface="Montserrat" pitchFamily="2" charset="0"/>
              </a:rPr>
              <a:t> start</a:t>
            </a:r>
          </a:p>
          <a:p>
            <a:pPr marL="114297" indent="-228600">
              <a:buFont typeface="Arial" panose="020B0604020202020204" pitchFamily="34" charset="0"/>
              <a:buChar char="•"/>
            </a:pPr>
            <a:r>
              <a:rPr lang="en-US" sz="1050" dirty="0">
                <a:solidFill>
                  <a:schemeClr val="bg1"/>
                </a:solidFill>
                <a:latin typeface="Montserrat" pitchFamily="2" charset="0"/>
              </a:rPr>
              <a:t>60 </a:t>
            </a:r>
            <a:r>
              <a:rPr lang="en-US" sz="1050" dirty="0" err="1">
                <a:solidFill>
                  <a:schemeClr val="bg1"/>
                </a:solidFill>
                <a:latin typeface="Montserrat" pitchFamily="2" charset="0"/>
              </a:rPr>
              <a:t>fot</a:t>
            </a:r>
            <a:endParaRPr lang="en-US" sz="1050" dirty="0">
              <a:solidFill>
                <a:schemeClr val="bg1"/>
              </a:solidFill>
              <a:latin typeface="Montserrat" pitchFamily="2" charset="0"/>
            </a:endParaRPr>
          </a:p>
          <a:p>
            <a:pPr marL="114297" indent="-228600">
              <a:buFont typeface="Arial" panose="020B0604020202020204" pitchFamily="34" charset="0"/>
              <a:buChar char="•"/>
            </a:pPr>
            <a:r>
              <a:rPr lang="en-US" sz="1050" dirty="0" err="1">
                <a:solidFill>
                  <a:schemeClr val="bg1"/>
                </a:solidFill>
                <a:latin typeface="Montserrat" pitchFamily="2" charset="0"/>
              </a:rPr>
              <a:t>Reaktionstid</a:t>
            </a:r>
            <a:endParaRPr lang="en-US" sz="1050" dirty="0">
              <a:solidFill>
                <a:schemeClr val="bg1"/>
              </a:solidFill>
              <a:latin typeface="Montserrat" pitchFamily="2" charset="0"/>
            </a:endParaRPr>
          </a:p>
          <a:p>
            <a:pPr marL="114297" indent="-228600">
              <a:buFont typeface="Arial" panose="020B0604020202020204" pitchFamily="34" charset="0"/>
              <a:buChar char="•"/>
            </a:pPr>
            <a:r>
              <a:rPr lang="en-US" sz="1050" dirty="0" err="1">
                <a:solidFill>
                  <a:schemeClr val="bg1"/>
                </a:solidFill>
                <a:latin typeface="Montserrat" pitchFamily="2" charset="0"/>
              </a:rPr>
              <a:t>Andra</a:t>
            </a:r>
            <a:r>
              <a:rPr lang="en-US" sz="1050" dirty="0">
                <a:solidFill>
                  <a:schemeClr val="bg1"/>
                </a:solidFill>
                <a:latin typeface="Montserrat" pitchFamily="2" charset="0"/>
              </a:rPr>
              <a:t> </a:t>
            </a:r>
            <a:r>
              <a:rPr lang="en-US" sz="1050" dirty="0" err="1">
                <a:solidFill>
                  <a:schemeClr val="bg1"/>
                </a:solidFill>
                <a:latin typeface="Montserrat" pitchFamily="2" charset="0"/>
              </a:rPr>
              <a:t>deltider</a:t>
            </a:r>
            <a:endParaRPr lang="en-US" sz="1050" dirty="0">
              <a:solidFill>
                <a:schemeClr val="bg1"/>
              </a:solidFill>
              <a:latin typeface="Montserrat" pitchFamily="2" charset="0"/>
            </a:endParaRPr>
          </a:p>
        </p:txBody>
      </p:sp>
      <p:pic>
        <p:nvPicPr>
          <p:cNvPr id="3" name="Bildobjekt 2">
            <a:extLst>
              <a:ext uri="{FF2B5EF4-FFF2-40B4-BE49-F238E27FC236}">
                <a16:creationId xmlns:a16="http://schemas.microsoft.com/office/drawing/2014/main" id="{D79DFCE7-3185-C438-E2BE-0634CF3D8E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890587"/>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3" name="Picture 72">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25000"/>
          <a:stretch/>
        </p:blipFill>
        <p:spPr>
          <a:xfrm>
            <a:off x="0" y="890587"/>
            <a:ext cx="9144000" cy="6858000"/>
          </a:xfrm>
          <a:prstGeom prst="rect">
            <a:avLst/>
          </a:prstGeom>
        </p:spPr>
      </p:pic>
      <p:sp>
        <p:nvSpPr>
          <p:cNvPr id="75"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406209"/>
            <a:ext cx="5534025" cy="6340936"/>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2" name="Bildobjekt 1">
            <a:extLst>
              <a:ext uri="{FF2B5EF4-FFF2-40B4-BE49-F238E27FC236}">
                <a16:creationId xmlns:a16="http://schemas.microsoft.com/office/drawing/2014/main" id="{3F86DCD1-011A-4D91-BADD-C4513FD243F9}"/>
              </a:ext>
            </a:extLst>
          </p:cNvPr>
          <p:cNvPicPr>
            <a:picLocks noChangeAspect="1"/>
          </p:cNvPicPr>
          <p:nvPr/>
        </p:nvPicPr>
        <p:blipFill rotWithShape="1">
          <a:blip r:embed="rId3">
            <a:alphaModFix/>
          </a:blip>
          <a:srcRect l="10634" r="29188"/>
          <a:stretch/>
        </p:blipFill>
        <p:spPr>
          <a:xfrm>
            <a:off x="1" y="1554982"/>
            <a:ext cx="5381627" cy="6192887"/>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39938" name="Text Box 2"/>
          <p:cNvSpPr txBox="1">
            <a:spLocks noChangeArrowheads="1"/>
          </p:cNvSpPr>
          <p:nvPr/>
        </p:nvSpPr>
        <p:spPr bwMode="auto">
          <a:xfrm>
            <a:off x="4654558" y="1276231"/>
            <a:ext cx="4565643" cy="950072"/>
          </a:xfrm>
          <a:prstGeom prst="rect">
            <a:avLst/>
          </a:prstGeom>
        </p:spPr>
        <p:txBody>
          <a:bodyPr vert="horz" lIns="91440" tIns="45720" rIns="91440" bIns="45720" rtlCol="0" anchor="t">
            <a:noAutofit/>
          </a:bodyPr>
          <a:lstStyle/>
          <a:p>
            <a:pPr algn="ctr" defTabSz="914377">
              <a:lnSpc>
                <a:spcPct val="90000"/>
              </a:lnSpc>
              <a:spcBef>
                <a:spcPct val="0"/>
              </a:spcBef>
              <a:spcAft>
                <a:spcPts val="600"/>
              </a:spcAft>
              <a:defRPr/>
            </a:pPr>
            <a:r>
              <a:rPr lang="en-US" sz="4000" dirty="0" err="1">
                <a:solidFill>
                  <a:srgbClr val="000000"/>
                </a:solidFill>
                <a:latin typeface="Bebas Neue" panose="020B0606020202050201" pitchFamily="34" charset="0"/>
                <a:ea typeface="+mj-ea"/>
                <a:cs typeface="+mj-cs"/>
              </a:rPr>
              <a:t>Målet</a:t>
            </a:r>
            <a:r>
              <a:rPr lang="en-US" sz="4000" dirty="0">
                <a:solidFill>
                  <a:srgbClr val="000000"/>
                </a:solidFill>
                <a:latin typeface="Bebas Neue" panose="020B0606020202050201" pitchFamily="34" charset="0"/>
                <a:ea typeface="+mj-ea"/>
                <a:cs typeface="+mj-cs"/>
              </a:rPr>
              <a:t> </a:t>
            </a:r>
            <a:r>
              <a:rPr lang="en-US" sz="4000" dirty="0" err="1">
                <a:solidFill>
                  <a:srgbClr val="000000"/>
                </a:solidFill>
                <a:latin typeface="Bebas Neue" panose="020B0606020202050201" pitchFamily="34" charset="0"/>
                <a:ea typeface="+mj-ea"/>
                <a:cs typeface="+mj-cs"/>
              </a:rPr>
              <a:t>för</a:t>
            </a:r>
            <a:r>
              <a:rPr lang="en-US" sz="4000" dirty="0">
                <a:solidFill>
                  <a:srgbClr val="000000"/>
                </a:solidFill>
                <a:latin typeface="Bebas Neue" panose="020B0606020202050201" pitchFamily="34" charset="0"/>
                <a:ea typeface="+mj-ea"/>
                <a:cs typeface="+mj-cs"/>
              </a:rPr>
              <a:t> </a:t>
            </a:r>
            <a:r>
              <a:rPr lang="en-US" sz="4000" dirty="0" err="1">
                <a:solidFill>
                  <a:srgbClr val="000000"/>
                </a:solidFill>
                <a:latin typeface="Bebas Neue" panose="020B0606020202050201" pitchFamily="34" charset="0"/>
                <a:ea typeface="+mj-ea"/>
                <a:cs typeface="+mj-cs"/>
              </a:rPr>
              <a:t>en</a:t>
            </a:r>
            <a:r>
              <a:rPr lang="en-US" sz="4000" dirty="0">
                <a:solidFill>
                  <a:srgbClr val="000000"/>
                </a:solidFill>
                <a:latin typeface="Bebas Neue" panose="020B0606020202050201" pitchFamily="34" charset="0"/>
                <a:ea typeface="+mj-ea"/>
                <a:cs typeface="+mj-cs"/>
              </a:rPr>
              <a:t> bra </a:t>
            </a:r>
            <a:r>
              <a:rPr lang="en-US" sz="4000" dirty="0" err="1">
                <a:solidFill>
                  <a:srgbClr val="000000"/>
                </a:solidFill>
                <a:latin typeface="Bebas Neue" panose="020B0606020202050201" pitchFamily="34" charset="0"/>
                <a:ea typeface="+mj-ea"/>
                <a:cs typeface="+mj-cs"/>
              </a:rPr>
              <a:t>tävling</a:t>
            </a:r>
            <a:r>
              <a:rPr lang="en-US" sz="4000" dirty="0">
                <a:solidFill>
                  <a:srgbClr val="000000"/>
                </a:solidFill>
                <a:latin typeface="Bebas Neue" panose="020B0606020202050201" pitchFamily="34" charset="0"/>
                <a:ea typeface="+mj-ea"/>
                <a:cs typeface="+mj-cs"/>
              </a:rPr>
              <a:t> </a:t>
            </a:r>
            <a:r>
              <a:rPr lang="en-US" sz="4000" dirty="0" err="1">
                <a:solidFill>
                  <a:srgbClr val="000000"/>
                </a:solidFill>
                <a:latin typeface="Bebas Neue" panose="020B0606020202050201" pitchFamily="34" charset="0"/>
                <a:ea typeface="+mj-ea"/>
                <a:cs typeface="+mj-cs"/>
              </a:rPr>
              <a:t>är</a:t>
            </a:r>
            <a:r>
              <a:rPr lang="en-US" sz="4000" dirty="0">
                <a:solidFill>
                  <a:srgbClr val="000000"/>
                </a:solidFill>
                <a:latin typeface="Bebas Neue" panose="020B0606020202050201" pitchFamily="34" charset="0"/>
                <a:ea typeface="+mj-ea"/>
                <a:cs typeface="+mj-cs"/>
              </a:rPr>
              <a:t>…</a:t>
            </a:r>
            <a:endParaRPr lang="en-US" sz="4000" dirty="0">
              <a:solidFill>
                <a:srgbClr val="000000"/>
              </a:solidFill>
              <a:effectLst>
                <a:outerShdw blurRad="38100" dist="38100" dir="2700000" algn="tl">
                  <a:srgbClr val="C0C0C0"/>
                </a:outerShdw>
              </a:effectLst>
              <a:latin typeface="Bebas Neue" panose="020B0606020202050201" pitchFamily="34" charset="0"/>
              <a:ea typeface="+mj-ea"/>
              <a:cs typeface="+mj-cs"/>
            </a:endParaRPr>
          </a:p>
        </p:txBody>
      </p:sp>
      <p:sp>
        <p:nvSpPr>
          <p:cNvPr id="9" name="Text Box 3">
            <a:extLst>
              <a:ext uri="{FF2B5EF4-FFF2-40B4-BE49-F238E27FC236}">
                <a16:creationId xmlns:a16="http://schemas.microsoft.com/office/drawing/2014/main" id="{6D856855-5AF2-4DDA-863D-390A817AF9F0}"/>
              </a:ext>
            </a:extLst>
          </p:cNvPr>
          <p:cNvSpPr txBox="1">
            <a:spLocks noChangeArrowheads="1"/>
          </p:cNvSpPr>
          <p:nvPr/>
        </p:nvSpPr>
        <p:spPr bwMode="auto">
          <a:xfrm>
            <a:off x="5940152" y="2708921"/>
            <a:ext cx="2952328" cy="2433101"/>
          </a:xfrm>
          <a:prstGeom prst="rect">
            <a:avLst/>
          </a:prstGeom>
          <a:noFill/>
          <a:ln>
            <a:noFill/>
          </a:ln>
        </p:spPr>
        <p:txBody>
          <a:bodyPr wrap="square" lIns="16615" tIns="9969" rIns="16615" bIns="9969">
            <a:spAutoFit/>
          </a:bodyPr>
          <a:lstStyle>
            <a:lvl1pPr marL="342900" indent="-342900">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r>
              <a:rPr lang="sv-SE" altLang="sv-SE" sz="1600" dirty="0">
                <a:solidFill>
                  <a:srgbClr val="000000"/>
                </a:solidFill>
                <a:latin typeface="Montserrat" pitchFamily="2" charset="0"/>
              </a:rPr>
              <a:t>Tillgodose en hög säkerhet för förare, funktionärer och publik.</a:t>
            </a:r>
          </a:p>
          <a:p>
            <a:pPr algn="ctr" eaLnBrk="1" hangingPunct="1">
              <a:buFontTx/>
              <a:buNone/>
            </a:pPr>
            <a:endParaRPr lang="sv-SE" altLang="sv-SE" sz="1600" dirty="0">
              <a:solidFill>
                <a:srgbClr val="000000"/>
              </a:solidFill>
              <a:latin typeface="Montserrat" pitchFamily="2" charset="0"/>
            </a:endParaRPr>
          </a:p>
          <a:p>
            <a:pPr algn="ctr" eaLnBrk="1" hangingPunct="1"/>
            <a:r>
              <a:rPr lang="sv-SE" altLang="sv-SE" sz="1600" dirty="0">
                <a:solidFill>
                  <a:srgbClr val="000000"/>
                </a:solidFill>
                <a:latin typeface="Montserrat" pitchFamily="2" charset="0"/>
              </a:rPr>
              <a:t>Tillgodose en sportslig rättvisa för förarna.</a:t>
            </a:r>
          </a:p>
          <a:p>
            <a:pPr algn="ctr" eaLnBrk="1" hangingPunct="1">
              <a:buFontTx/>
              <a:buNone/>
            </a:pPr>
            <a:endParaRPr lang="sv-SE" altLang="sv-SE" sz="1600" dirty="0">
              <a:solidFill>
                <a:srgbClr val="000000"/>
              </a:solidFill>
              <a:latin typeface="Montserrat" pitchFamily="2" charset="0"/>
            </a:endParaRPr>
          </a:p>
          <a:p>
            <a:pPr algn="ctr" eaLnBrk="1" hangingPunct="1"/>
            <a:r>
              <a:rPr lang="sv-SE" altLang="sv-SE" sz="1600" dirty="0">
                <a:solidFill>
                  <a:srgbClr val="000000"/>
                </a:solidFill>
                <a:latin typeface="Montserrat" pitchFamily="2" charset="0"/>
              </a:rPr>
              <a:t>Att ge publiken en god underhållning.</a:t>
            </a:r>
          </a:p>
        </p:txBody>
      </p:sp>
      <p:pic>
        <p:nvPicPr>
          <p:cNvPr id="4" name="Bildobjekt 3">
            <a:extLst>
              <a:ext uri="{FF2B5EF4-FFF2-40B4-BE49-F238E27FC236}">
                <a16:creationId xmlns:a16="http://schemas.microsoft.com/office/drawing/2014/main" id="{284E9792-A5B3-D98A-E91B-2F33962765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1560" y="687162"/>
            <a:ext cx="4176464" cy="346051"/>
          </a:xfrm>
        </p:spPr>
        <p:txBody>
          <a:bodyPr>
            <a:noAutofit/>
          </a:bodyPr>
          <a:lstStyle/>
          <a:p>
            <a:pPr algn="l"/>
            <a:r>
              <a:rPr lang="sv-SE" sz="4000" dirty="0">
                <a:latin typeface="Bebas Neue" panose="020B0606020202050201" pitchFamily="34" charset="0"/>
              </a:rPr>
              <a:t>TÄVLINGSBESTRAFFNING</a:t>
            </a:r>
          </a:p>
        </p:txBody>
      </p:sp>
      <p:sp>
        <p:nvSpPr>
          <p:cNvPr id="3" name="Platshållare för innehåll 2"/>
          <p:cNvSpPr>
            <a:spLocks noGrp="1"/>
          </p:cNvSpPr>
          <p:nvPr>
            <p:ph idx="1"/>
          </p:nvPr>
        </p:nvSpPr>
        <p:spPr>
          <a:xfrm>
            <a:off x="180603" y="1181324"/>
            <a:ext cx="8782794" cy="5286111"/>
          </a:xfrm>
        </p:spPr>
        <p:txBody>
          <a:bodyPr>
            <a:normAutofit/>
          </a:bodyPr>
          <a:lstStyle/>
          <a:p>
            <a:r>
              <a:rPr lang="sv-SE" sz="1400" dirty="0">
                <a:latin typeface="Montserrat" pitchFamily="2" charset="0"/>
              </a:rPr>
              <a:t>Tävlande, anmälare eller funktionär kan bestraffas för brott mot gällande tävlingsbestämmelser.</a:t>
            </a:r>
          </a:p>
          <a:p>
            <a:r>
              <a:rPr lang="sv-SE" sz="1400" dirty="0">
                <a:latin typeface="Montserrat" pitchFamily="2" charset="0"/>
              </a:rPr>
              <a:t>Tävlande/anmälare ansvarar även för av dem anlitade mekanikers och andra medhjälpares handlingar, oavsett om dessa tillhör en av Svemo ansluten klubb eller inte. Oaktat detta kan mekaniker, tränare och likställda bestraffas enligt samma regler som för tävlande/anmälare.</a:t>
            </a:r>
          </a:p>
          <a:p>
            <a:r>
              <a:rPr lang="sv-SE" sz="1400" dirty="0">
                <a:latin typeface="Montserrat" pitchFamily="2" charset="0"/>
              </a:rPr>
              <a:t>Följande tävlingsbestraffningar kan utdelas:</a:t>
            </a:r>
          </a:p>
          <a:p>
            <a:pPr marL="0" indent="0">
              <a:buNone/>
            </a:pPr>
            <a:r>
              <a:rPr lang="sv-SE" sz="1400" dirty="0">
                <a:latin typeface="Montserrat" pitchFamily="2" charset="0"/>
              </a:rPr>
              <a:t>	- Tillrättavisning/varning</a:t>
            </a:r>
          </a:p>
          <a:p>
            <a:pPr marL="0" indent="0">
              <a:buNone/>
            </a:pPr>
            <a:r>
              <a:rPr lang="sv-SE" sz="1400" dirty="0">
                <a:latin typeface="Montserrat" pitchFamily="2" charset="0"/>
              </a:rPr>
              <a:t>	- Straffavgift</a:t>
            </a:r>
          </a:p>
          <a:p>
            <a:pPr marL="0" indent="0">
              <a:buNone/>
            </a:pPr>
            <a:r>
              <a:rPr lang="sv-SE" sz="1400" dirty="0">
                <a:latin typeface="Montserrat" pitchFamily="2" charset="0"/>
              </a:rPr>
              <a:t>	- Uteslutning ur runda</a:t>
            </a:r>
          </a:p>
          <a:p>
            <a:pPr marL="0" indent="0">
              <a:buNone/>
            </a:pPr>
            <a:r>
              <a:rPr lang="sv-SE" sz="1400" dirty="0">
                <a:latin typeface="Montserrat" pitchFamily="2" charset="0"/>
              </a:rPr>
              <a:t>	- Uteslutning ur tävling</a:t>
            </a:r>
          </a:p>
          <a:p>
            <a:r>
              <a:rPr lang="sv-SE" sz="1400" dirty="0">
                <a:latin typeface="Montserrat" pitchFamily="2" charset="0"/>
              </a:rPr>
              <a:t>Tävlingsbestraffningar kan utdelas av tävlingsledaren eller av supervisor/jury efter anmälan från tävlingsledaren.</a:t>
            </a:r>
          </a:p>
          <a:p>
            <a:r>
              <a:rPr lang="sv-SE" sz="1400" dirty="0">
                <a:latin typeface="Montserrat" pitchFamily="2" charset="0"/>
              </a:rPr>
              <a:t>Före beslut om straffavgift, eller uteslutning ur tävlingen, ska vederbörande om möjligt beredas tillfälle att ge förklaring.</a:t>
            </a:r>
          </a:p>
          <a:p>
            <a:r>
              <a:rPr lang="sv-SE" sz="1400" dirty="0">
                <a:latin typeface="Montserrat" pitchFamily="2" charset="0"/>
              </a:rPr>
              <a:t>Beslut om bestraffning ska alltid snarast delges den bestraffade muntligt samt anslås på officiella anslagstavlan. </a:t>
            </a:r>
          </a:p>
          <a:p>
            <a:pPr marL="0" indent="0">
              <a:buNone/>
            </a:pPr>
            <a:br>
              <a:rPr lang="sv-SE" sz="1400" dirty="0">
                <a:latin typeface="Montserrat" pitchFamily="2" charset="0"/>
              </a:rPr>
            </a:br>
            <a:r>
              <a:rPr lang="sv-SE" sz="1400" dirty="0">
                <a:latin typeface="Montserrat" pitchFamily="2" charset="0"/>
              </a:rPr>
              <a:t>Se Svemo NT för regler kring bestraffning, protest, överklagande och vädjan.</a:t>
            </a:r>
          </a:p>
        </p:txBody>
      </p:sp>
      <p:pic>
        <p:nvPicPr>
          <p:cNvPr id="5" name="Bildobjekt 4">
            <a:extLst>
              <a:ext uri="{FF2B5EF4-FFF2-40B4-BE49-F238E27FC236}">
                <a16:creationId xmlns:a16="http://schemas.microsoft.com/office/drawing/2014/main" id="{01FE5F82-22D6-153A-D7F6-1B63E8E6C4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6" name="Bildobjekt 5" descr="En bild som visar text, clipart&#10;&#10;Automatiskt genererad beskrivning">
            <a:extLst>
              <a:ext uri="{FF2B5EF4-FFF2-40B4-BE49-F238E27FC236}">
                <a16:creationId xmlns:a16="http://schemas.microsoft.com/office/drawing/2014/main" id="{04EFFFD5-B508-6612-257F-A9236F20FB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6414489"/>
            <a:ext cx="1071902" cy="330146"/>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9">
            <a:extLst>
              <a:ext uri="{FF2B5EF4-FFF2-40B4-BE49-F238E27FC236}">
                <a16:creationId xmlns:a16="http://schemas.microsoft.com/office/drawing/2014/main" id="{287F69AB-2350-44E3-9076-00265B93F3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 y="1"/>
            <a:ext cx="729530" cy="1935307"/>
            <a:chOff x="10918968" y="713127"/>
            <a:chExt cx="1273032" cy="2532832"/>
          </a:xfrm>
        </p:grpSpPr>
        <p:sp>
          <p:nvSpPr>
            <p:cNvPr id="21" name="Rectangle 20">
              <a:extLst>
                <a:ext uri="{FF2B5EF4-FFF2-40B4-BE49-F238E27FC236}">
                  <a16:creationId xmlns:a16="http://schemas.microsoft.com/office/drawing/2014/main" id="{D70652AA-1C81-481C-856B-903714375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21">
              <a:extLst>
                <a:ext uri="{FF2B5EF4-FFF2-40B4-BE49-F238E27FC236}">
                  <a16:creationId xmlns:a16="http://schemas.microsoft.com/office/drawing/2014/main" id="{A2FF99B6-37BA-4650-B01D-799F02E31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Rubrik 1"/>
          <p:cNvSpPr>
            <a:spLocks noGrp="1"/>
          </p:cNvSpPr>
          <p:nvPr>
            <p:ph type="title"/>
          </p:nvPr>
        </p:nvSpPr>
        <p:spPr>
          <a:xfrm>
            <a:off x="5741692" y="1709003"/>
            <a:ext cx="2836052" cy="1135737"/>
          </a:xfrm>
        </p:spPr>
        <p:txBody>
          <a:bodyPr>
            <a:normAutofit/>
          </a:bodyPr>
          <a:lstStyle/>
          <a:p>
            <a:r>
              <a:rPr lang="sv-SE" sz="4000" dirty="0">
                <a:latin typeface="Bebas Neue" panose="020B0606020202050201" pitchFamily="34" charset="0"/>
              </a:rPr>
              <a:t>PROTEST</a:t>
            </a:r>
          </a:p>
        </p:txBody>
      </p:sp>
      <p:pic>
        <p:nvPicPr>
          <p:cNvPr id="6" name="Picture 4" descr="12">
            <a:extLst>
              <a:ext uri="{FF2B5EF4-FFF2-40B4-BE49-F238E27FC236}">
                <a16:creationId xmlns:a16="http://schemas.microsoft.com/office/drawing/2014/main" id="{E833A5F0-793C-46D2-B12F-C576D7AFAE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281767" y="2276872"/>
            <a:ext cx="3094505" cy="28701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innehåll 2"/>
          <p:cNvSpPr>
            <a:spLocks noGrp="1"/>
          </p:cNvSpPr>
          <p:nvPr>
            <p:ph idx="1"/>
          </p:nvPr>
        </p:nvSpPr>
        <p:spPr>
          <a:xfrm>
            <a:off x="5658039" y="2680816"/>
            <a:ext cx="3003359" cy="4393982"/>
          </a:xfrm>
        </p:spPr>
        <p:txBody>
          <a:bodyPr>
            <a:normAutofit/>
          </a:bodyPr>
          <a:lstStyle/>
          <a:p>
            <a:r>
              <a:rPr lang="sv-SE" sz="1600" dirty="0">
                <a:latin typeface="Montserrat" pitchFamily="2" charset="0"/>
              </a:rPr>
              <a:t>Endast berörd person har rätt att lämna in protest. </a:t>
            </a:r>
          </a:p>
          <a:p>
            <a:r>
              <a:rPr lang="sv-SE" sz="1600" dirty="0">
                <a:latin typeface="Montserrat" pitchFamily="2" charset="0"/>
              </a:rPr>
              <a:t>Protest kan inte ges in mot faktafunktionärs utsago. </a:t>
            </a:r>
          </a:p>
          <a:p>
            <a:r>
              <a:rPr lang="sv-SE" sz="1600" dirty="0">
                <a:latin typeface="Montserrat" pitchFamily="2" charset="0"/>
              </a:rPr>
              <a:t>Har protest inlämnats mot bättre vetande kan den protesterande bestraffas.</a:t>
            </a:r>
          </a:p>
          <a:p>
            <a:r>
              <a:rPr lang="sv-SE" sz="1600" dirty="0">
                <a:latin typeface="Montserrat" pitchFamily="2" charset="0"/>
              </a:rPr>
              <a:t>Aktuell protestavgift är 500 kr, se Svemo NT.</a:t>
            </a:r>
          </a:p>
        </p:txBody>
      </p:sp>
      <p:grpSp>
        <p:nvGrpSpPr>
          <p:cNvPr id="24" name="Group 23">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83455" y="4601497"/>
            <a:ext cx="760545" cy="2017580"/>
            <a:chOff x="11177940" y="4601497"/>
            <a:chExt cx="1014060" cy="2017580"/>
          </a:xfrm>
        </p:grpSpPr>
        <p:sp>
          <p:nvSpPr>
            <p:cNvPr id="25" name="Isosceles Triangle 24">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5">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Bildobjekt 3">
            <a:extLst>
              <a:ext uri="{FF2B5EF4-FFF2-40B4-BE49-F238E27FC236}">
                <a16:creationId xmlns:a16="http://schemas.microsoft.com/office/drawing/2014/main" id="{71EDAB3A-A4F3-D8A6-2E1B-3FB4B68A49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5" name="Bildobjekt 4" descr="En bild som visar text, clipart&#10;&#10;Automatiskt genererad beskrivning">
            <a:extLst>
              <a:ext uri="{FF2B5EF4-FFF2-40B4-BE49-F238E27FC236}">
                <a16:creationId xmlns:a16="http://schemas.microsoft.com/office/drawing/2014/main" id="{BB7242FF-F6A3-0531-6CB6-EEB21376E8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6414489"/>
            <a:ext cx="1071902" cy="330146"/>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90587"/>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90587"/>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890587"/>
            <a:ext cx="9144000" cy="6858000"/>
          </a:xfrm>
          <a:prstGeom prst="rect">
            <a:avLst/>
          </a:prstGeom>
        </p:spPr>
      </p:pic>
      <p:sp>
        <p:nvSpPr>
          <p:cNvPr id="2" name="Rubrik 1"/>
          <p:cNvSpPr>
            <a:spLocks noGrp="1"/>
          </p:cNvSpPr>
          <p:nvPr>
            <p:ph type="title"/>
          </p:nvPr>
        </p:nvSpPr>
        <p:spPr>
          <a:xfrm>
            <a:off x="853149" y="3862478"/>
            <a:ext cx="1427645" cy="890587"/>
          </a:xfrm>
        </p:spPr>
        <p:txBody>
          <a:bodyPr>
            <a:normAutofit/>
          </a:bodyPr>
          <a:lstStyle/>
          <a:p>
            <a:r>
              <a:rPr lang="sv-SE" sz="4000" dirty="0">
                <a:solidFill>
                  <a:srgbClr val="FFFFFF"/>
                </a:solidFill>
                <a:latin typeface="Bebas Neue" panose="020B0606020202050201" pitchFamily="34" charset="0"/>
              </a:rPr>
              <a:t>Kval</a:t>
            </a:r>
          </a:p>
        </p:txBody>
      </p:sp>
      <p:sp>
        <p:nvSpPr>
          <p:cNvPr id="3" name="Platshållare för innehåll 2"/>
          <p:cNvSpPr>
            <a:spLocks noGrp="1"/>
          </p:cNvSpPr>
          <p:nvPr>
            <p:ph idx="1"/>
          </p:nvPr>
        </p:nvSpPr>
        <p:spPr>
          <a:xfrm>
            <a:off x="4644010" y="2708922"/>
            <a:ext cx="3974247" cy="3536747"/>
          </a:xfrm>
        </p:spPr>
        <p:txBody>
          <a:bodyPr anchor="ctr">
            <a:normAutofit/>
          </a:bodyPr>
          <a:lstStyle/>
          <a:p>
            <a:r>
              <a:rPr lang="sv-SE" sz="1600" dirty="0">
                <a:solidFill>
                  <a:srgbClr val="000000"/>
                </a:solidFill>
                <a:latin typeface="Montserrat" pitchFamily="2" charset="0"/>
              </a:rPr>
              <a:t>Kvala för att få så bra förutsättningar som möjligt inför elimineringen.</a:t>
            </a:r>
          </a:p>
          <a:p>
            <a:pPr lvl="1">
              <a:buFont typeface="Wingdings" panose="05000000000000000000" pitchFamily="2" charset="2"/>
              <a:buChar char="Ø"/>
            </a:pPr>
            <a:r>
              <a:rPr lang="sv-SE" sz="1600" dirty="0">
                <a:solidFill>
                  <a:srgbClr val="000000"/>
                </a:solidFill>
                <a:latin typeface="Montserrat" pitchFamily="2" charset="0"/>
              </a:rPr>
              <a:t>Reaktion</a:t>
            </a:r>
          </a:p>
          <a:p>
            <a:pPr lvl="1">
              <a:buFont typeface="Wingdings" panose="05000000000000000000" pitchFamily="2" charset="2"/>
              <a:buChar char="Ø"/>
            </a:pPr>
            <a:r>
              <a:rPr lang="sv-SE" sz="1600" dirty="0">
                <a:solidFill>
                  <a:srgbClr val="000000"/>
                </a:solidFill>
                <a:latin typeface="Montserrat" pitchFamily="2" charset="0"/>
              </a:rPr>
              <a:t>Tid</a:t>
            </a:r>
          </a:p>
          <a:p>
            <a:pPr lvl="1">
              <a:buFont typeface="Wingdings" panose="05000000000000000000" pitchFamily="2" charset="2"/>
              <a:buChar char="Ø"/>
            </a:pPr>
            <a:r>
              <a:rPr lang="sv-SE" sz="1600" dirty="0">
                <a:solidFill>
                  <a:srgbClr val="000000"/>
                </a:solidFill>
                <a:latin typeface="Montserrat" pitchFamily="2" charset="0"/>
              </a:rPr>
              <a:t>Tid relativt index</a:t>
            </a:r>
          </a:p>
          <a:p>
            <a:r>
              <a:rPr lang="sv-SE" sz="1600" dirty="0">
                <a:solidFill>
                  <a:srgbClr val="000000"/>
                </a:solidFill>
                <a:latin typeface="Montserrat" pitchFamily="2" charset="0"/>
              </a:rPr>
              <a:t>Avgör placering i stegen.</a:t>
            </a:r>
          </a:p>
          <a:p>
            <a:r>
              <a:rPr lang="sv-SE" sz="1600" dirty="0">
                <a:solidFill>
                  <a:srgbClr val="000000"/>
                </a:solidFill>
                <a:latin typeface="Montserrat" pitchFamily="2" charset="0"/>
              </a:rPr>
              <a:t>Reserver är bästa förare utanför stegen.</a:t>
            </a:r>
          </a:p>
        </p:txBody>
      </p:sp>
      <p:pic>
        <p:nvPicPr>
          <p:cNvPr id="5" name="Bildobjekt 4">
            <a:extLst>
              <a:ext uri="{FF2B5EF4-FFF2-40B4-BE49-F238E27FC236}">
                <a16:creationId xmlns:a16="http://schemas.microsoft.com/office/drawing/2014/main" id="{921DFAED-5CA2-648D-391C-E4155F418A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90587"/>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90587"/>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890587"/>
            <a:ext cx="9144000" cy="6858000"/>
          </a:xfrm>
          <a:prstGeom prst="rect">
            <a:avLst/>
          </a:prstGeom>
        </p:spPr>
      </p:pic>
      <p:sp>
        <p:nvSpPr>
          <p:cNvPr id="2" name="Rubrik 1"/>
          <p:cNvSpPr>
            <a:spLocks noGrp="1"/>
          </p:cNvSpPr>
          <p:nvPr>
            <p:ph type="title"/>
          </p:nvPr>
        </p:nvSpPr>
        <p:spPr>
          <a:xfrm>
            <a:off x="323531" y="3717162"/>
            <a:ext cx="2867805" cy="1204852"/>
          </a:xfrm>
        </p:spPr>
        <p:txBody>
          <a:bodyPr>
            <a:normAutofit/>
          </a:bodyPr>
          <a:lstStyle/>
          <a:p>
            <a:r>
              <a:rPr lang="sv-SE" sz="4000" dirty="0">
                <a:solidFill>
                  <a:srgbClr val="FFFFFF"/>
                </a:solidFill>
                <a:latin typeface="Bebas Neue" panose="020B0606020202050201" pitchFamily="34" charset="0"/>
              </a:rPr>
              <a:t>Eliminering</a:t>
            </a:r>
          </a:p>
        </p:txBody>
      </p:sp>
      <p:sp>
        <p:nvSpPr>
          <p:cNvPr id="3" name="Platshållare för innehåll 2"/>
          <p:cNvSpPr>
            <a:spLocks noGrp="1"/>
          </p:cNvSpPr>
          <p:nvPr>
            <p:ph idx="1"/>
          </p:nvPr>
        </p:nvSpPr>
        <p:spPr>
          <a:xfrm>
            <a:off x="4561586" y="2996954"/>
            <a:ext cx="3979563" cy="2816667"/>
          </a:xfrm>
        </p:spPr>
        <p:txBody>
          <a:bodyPr anchor="ctr">
            <a:normAutofit/>
          </a:bodyPr>
          <a:lstStyle/>
          <a:p>
            <a:r>
              <a:rPr lang="sv-SE" sz="1600" dirty="0">
                <a:solidFill>
                  <a:srgbClr val="000000"/>
                </a:solidFill>
                <a:latin typeface="Montserrat" pitchFamily="2" charset="0"/>
              </a:rPr>
              <a:t>Utslagstävling där en går vidare tills en vinnare finns i klassen.</a:t>
            </a:r>
          </a:p>
          <a:p>
            <a:r>
              <a:rPr lang="sv-SE" sz="1600" dirty="0">
                <a:solidFill>
                  <a:srgbClr val="000000"/>
                </a:solidFill>
                <a:latin typeface="Montserrat" pitchFamily="2" charset="0"/>
              </a:rPr>
              <a:t>Sportsman-stege.</a:t>
            </a:r>
          </a:p>
          <a:p>
            <a:r>
              <a:rPr lang="sv-SE" sz="1600" dirty="0">
                <a:solidFill>
                  <a:srgbClr val="000000"/>
                </a:solidFill>
                <a:latin typeface="Montserrat" pitchFamily="2" charset="0"/>
              </a:rPr>
              <a:t>Pro-stege.</a:t>
            </a:r>
          </a:p>
          <a:p>
            <a:r>
              <a:rPr lang="sv-SE" sz="1600" dirty="0">
                <a:solidFill>
                  <a:srgbClr val="000000"/>
                </a:solidFill>
                <a:latin typeface="Montserrat" pitchFamily="2" charset="0"/>
              </a:rPr>
              <a:t>Var alltid vid motorcykeln.</a:t>
            </a:r>
          </a:p>
          <a:p>
            <a:r>
              <a:rPr lang="sv-SE" sz="1600" dirty="0">
                <a:solidFill>
                  <a:srgbClr val="000000"/>
                </a:solidFill>
                <a:latin typeface="Montserrat" pitchFamily="2" charset="0"/>
              </a:rPr>
              <a:t>Startklar i god tid.</a:t>
            </a:r>
          </a:p>
          <a:p>
            <a:endParaRPr lang="sv-SE" sz="2100" dirty="0">
              <a:solidFill>
                <a:srgbClr val="000000"/>
              </a:solidFill>
            </a:endParaRPr>
          </a:p>
        </p:txBody>
      </p:sp>
      <p:pic>
        <p:nvPicPr>
          <p:cNvPr id="5" name="Bildobjekt 4">
            <a:extLst>
              <a:ext uri="{FF2B5EF4-FFF2-40B4-BE49-F238E27FC236}">
                <a16:creationId xmlns:a16="http://schemas.microsoft.com/office/drawing/2014/main" id="{FD6BA78D-045A-5883-67A1-247A56ED9A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90587"/>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90587"/>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890587"/>
            <a:ext cx="9144000" cy="6858000"/>
          </a:xfrm>
          <a:prstGeom prst="rect">
            <a:avLst/>
          </a:prstGeom>
        </p:spPr>
      </p:pic>
      <p:sp>
        <p:nvSpPr>
          <p:cNvPr id="2" name="Rubrik 1"/>
          <p:cNvSpPr>
            <a:spLocks noGrp="1"/>
          </p:cNvSpPr>
          <p:nvPr>
            <p:ph type="title"/>
          </p:nvPr>
        </p:nvSpPr>
        <p:spPr>
          <a:xfrm>
            <a:off x="622149" y="3862478"/>
            <a:ext cx="2219733" cy="890587"/>
          </a:xfrm>
        </p:spPr>
        <p:txBody>
          <a:bodyPr>
            <a:normAutofit/>
          </a:bodyPr>
          <a:lstStyle/>
          <a:p>
            <a:r>
              <a:rPr lang="sv-SE" sz="4000" dirty="0">
                <a:solidFill>
                  <a:srgbClr val="FFFFFF"/>
                </a:solidFill>
                <a:latin typeface="Bebas Neue" panose="020B0606020202050201" pitchFamily="34" charset="0"/>
              </a:rPr>
              <a:t>Starter</a:t>
            </a:r>
          </a:p>
        </p:txBody>
      </p:sp>
      <p:sp>
        <p:nvSpPr>
          <p:cNvPr id="3" name="Platshållare för innehåll 2"/>
          <p:cNvSpPr>
            <a:spLocks noGrp="1"/>
          </p:cNvSpPr>
          <p:nvPr>
            <p:ph idx="1"/>
          </p:nvPr>
        </p:nvSpPr>
        <p:spPr>
          <a:xfrm>
            <a:off x="4355978" y="2564905"/>
            <a:ext cx="4641951" cy="3752772"/>
          </a:xfrm>
        </p:spPr>
        <p:txBody>
          <a:bodyPr anchor="ctr">
            <a:normAutofit/>
          </a:bodyPr>
          <a:lstStyle/>
          <a:p>
            <a:r>
              <a:rPr lang="sv-SE" sz="1600" dirty="0">
                <a:solidFill>
                  <a:srgbClr val="000000"/>
                </a:solidFill>
                <a:latin typeface="Montserrat" pitchFamily="2" charset="0"/>
              </a:rPr>
              <a:t>Starter är den som bestämmer när du får köra.</a:t>
            </a:r>
          </a:p>
          <a:p>
            <a:r>
              <a:rPr lang="sv-SE" sz="1600" dirty="0">
                <a:solidFill>
                  <a:srgbClr val="000000"/>
                </a:solidFill>
                <a:latin typeface="Montserrat" pitchFamily="2" charset="0"/>
              </a:rPr>
              <a:t>Arbetar ofta tillsammans med frammataren.</a:t>
            </a:r>
          </a:p>
          <a:p>
            <a:r>
              <a:rPr lang="sv-SE" sz="1600" dirty="0">
                <a:solidFill>
                  <a:srgbClr val="000000"/>
                </a:solidFill>
                <a:latin typeface="Montserrat" pitchFamily="2" charset="0"/>
              </a:rPr>
              <a:t>Gå igenom tecken</a:t>
            </a:r>
          </a:p>
          <a:p>
            <a:r>
              <a:rPr lang="sv-SE" sz="1600" dirty="0" err="1">
                <a:solidFill>
                  <a:srgbClr val="000000"/>
                </a:solidFill>
                <a:latin typeface="Montserrat" pitchFamily="2" charset="0"/>
              </a:rPr>
              <a:t>Stage</a:t>
            </a:r>
            <a:endParaRPr lang="sv-SE" sz="1600" dirty="0">
              <a:solidFill>
                <a:srgbClr val="000000"/>
              </a:solidFill>
              <a:latin typeface="Montserrat" pitchFamily="2" charset="0"/>
            </a:endParaRPr>
          </a:p>
          <a:p>
            <a:r>
              <a:rPr lang="sv-SE" sz="1600" dirty="0">
                <a:solidFill>
                  <a:srgbClr val="000000"/>
                </a:solidFill>
                <a:latin typeface="Montserrat" pitchFamily="2" charset="0"/>
              </a:rPr>
              <a:t>Backa</a:t>
            </a:r>
          </a:p>
          <a:p>
            <a:r>
              <a:rPr lang="sv-SE" sz="1600" dirty="0">
                <a:solidFill>
                  <a:srgbClr val="000000"/>
                </a:solidFill>
                <a:latin typeface="Montserrat" pitchFamily="2" charset="0"/>
              </a:rPr>
              <a:t>Slå av</a:t>
            </a:r>
          </a:p>
        </p:txBody>
      </p:sp>
      <p:pic>
        <p:nvPicPr>
          <p:cNvPr id="5" name="Bildobjekt 4">
            <a:extLst>
              <a:ext uri="{FF2B5EF4-FFF2-40B4-BE49-F238E27FC236}">
                <a16:creationId xmlns:a16="http://schemas.microsoft.com/office/drawing/2014/main" id="{B91A8874-D1EE-718E-6728-820EB60D46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90587"/>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90587"/>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890587"/>
            <a:ext cx="9144000" cy="6858000"/>
          </a:xfrm>
          <a:prstGeom prst="rect">
            <a:avLst/>
          </a:prstGeom>
        </p:spPr>
      </p:pic>
      <p:sp>
        <p:nvSpPr>
          <p:cNvPr id="2" name="Rubrik 1"/>
          <p:cNvSpPr>
            <a:spLocks noGrp="1"/>
          </p:cNvSpPr>
          <p:nvPr>
            <p:ph type="title"/>
          </p:nvPr>
        </p:nvSpPr>
        <p:spPr>
          <a:xfrm>
            <a:off x="467547" y="3921865"/>
            <a:ext cx="2507765" cy="844812"/>
          </a:xfrm>
        </p:spPr>
        <p:txBody>
          <a:bodyPr>
            <a:normAutofit/>
          </a:bodyPr>
          <a:lstStyle/>
          <a:p>
            <a:r>
              <a:rPr lang="sv-SE" sz="4000" dirty="0" err="1">
                <a:solidFill>
                  <a:srgbClr val="FFFFFF"/>
                </a:solidFill>
                <a:latin typeface="Bebas Neue" panose="020B0606020202050201" pitchFamily="34" charset="0"/>
              </a:rPr>
              <a:t>Burn</a:t>
            </a:r>
            <a:r>
              <a:rPr lang="sv-SE" sz="4000" dirty="0">
                <a:solidFill>
                  <a:srgbClr val="FFFFFF"/>
                </a:solidFill>
                <a:latin typeface="Bebas Neue" panose="020B0606020202050201" pitchFamily="34" charset="0"/>
              </a:rPr>
              <a:t> </a:t>
            </a:r>
            <a:r>
              <a:rPr lang="sv-SE" sz="4000" dirty="0" err="1">
                <a:solidFill>
                  <a:srgbClr val="FFFFFF"/>
                </a:solidFill>
                <a:latin typeface="Bebas Neue" panose="020B0606020202050201" pitchFamily="34" charset="0"/>
              </a:rPr>
              <a:t>out</a:t>
            </a:r>
            <a:endParaRPr lang="sv-SE" sz="4000" dirty="0">
              <a:solidFill>
                <a:srgbClr val="FFFFFF"/>
              </a:solidFill>
              <a:latin typeface="Bebas Neue" panose="020B0606020202050201" pitchFamily="34" charset="0"/>
            </a:endParaRPr>
          </a:p>
        </p:txBody>
      </p:sp>
      <p:sp>
        <p:nvSpPr>
          <p:cNvPr id="3" name="Platshållare för innehåll 2"/>
          <p:cNvSpPr>
            <a:spLocks noGrp="1"/>
          </p:cNvSpPr>
          <p:nvPr>
            <p:ph idx="1"/>
          </p:nvPr>
        </p:nvSpPr>
        <p:spPr>
          <a:xfrm>
            <a:off x="4567933" y="1692454"/>
            <a:ext cx="3979563" cy="5230635"/>
          </a:xfrm>
        </p:spPr>
        <p:txBody>
          <a:bodyPr anchor="ctr">
            <a:normAutofit/>
          </a:bodyPr>
          <a:lstStyle/>
          <a:p>
            <a:r>
              <a:rPr lang="sv-SE" sz="1600" dirty="0">
                <a:solidFill>
                  <a:srgbClr val="000000"/>
                </a:solidFill>
                <a:latin typeface="Montserrat" pitchFamily="2" charset="0"/>
              </a:rPr>
              <a:t>Startern visar med händerna rakt uppåt.</a:t>
            </a:r>
          </a:p>
          <a:p>
            <a:r>
              <a:rPr lang="sv-SE" sz="1600" dirty="0">
                <a:solidFill>
                  <a:srgbClr val="000000"/>
                </a:solidFill>
                <a:latin typeface="Montserrat" pitchFamily="2" charset="0"/>
              </a:rPr>
              <a:t>Görs i vatten.</a:t>
            </a:r>
          </a:p>
          <a:p>
            <a:r>
              <a:rPr lang="sv-SE" sz="1600" dirty="0">
                <a:solidFill>
                  <a:srgbClr val="000000"/>
                </a:solidFill>
                <a:latin typeface="Montserrat" pitchFamily="2" charset="0"/>
              </a:rPr>
              <a:t>Lång eller kort - titta i Regler och Inbjudan.</a:t>
            </a:r>
          </a:p>
          <a:p>
            <a:r>
              <a:rPr lang="sv-SE" sz="1600" dirty="0">
                <a:solidFill>
                  <a:srgbClr val="000000"/>
                </a:solidFill>
                <a:latin typeface="Montserrat" pitchFamily="2" charset="0"/>
              </a:rPr>
              <a:t>Över startlinjen eller inte.</a:t>
            </a:r>
          </a:p>
          <a:p>
            <a:r>
              <a:rPr lang="sv-SE" sz="1600" dirty="0">
                <a:solidFill>
                  <a:srgbClr val="000000"/>
                </a:solidFill>
                <a:latin typeface="Montserrat" pitchFamily="2" charset="0"/>
              </a:rPr>
              <a:t>Backa tillbaka i spåren.</a:t>
            </a:r>
          </a:p>
        </p:txBody>
      </p:sp>
      <p:pic>
        <p:nvPicPr>
          <p:cNvPr id="5" name="Bildobjekt 4">
            <a:extLst>
              <a:ext uri="{FF2B5EF4-FFF2-40B4-BE49-F238E27FC236}">
                <a16:creationId xmlns:a16="http://schemas.microsoft.com/office/drawing/2014/main" id="{66AFF179-84B4-64E8-0285-2711C54972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spTree>
    <p:extLst>
      <p:ext uri="{BB962C8B-B14F-4D97-AF65-F5344CB8AC3E}">
        <p14:creationId xmlns:p14="http://schemas.microsoft.com/office/powerpoint/2010/main" val="3996696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p:cNvSpPr>
            <a:spLocks noGrp="1"/>
          </p:cNvSpPr>
          <p:nvPr>
            <p:ph type="ctrTitle"/>
          </p:nvPr>
        </p:nvSpPr>
        <p:spPr>
          <a:xfrm>
            <a:off x="1244957" y="2081118"/>
            <a:ext cx="6654088" cy="2233945"/>
          </a:xfrm>
          <a:prstGeom prst="rect">
            <a:avLst/>
          </a:prstGeom>
        </p:spPr>
        <p:txBody>
          <a:bodyPr wrap="square">
            <a:spAutoFit/>
          </a:bodyPr>
          <a:lstStyle/>
          <a:p>
            <a:pPr>
              <a:defRPr/>
            </a:pPr>
            <a:r>
              <a:rPr lang="sv-SE" sz="3017" b="1" dirty="0">
                <a:latin typeface="Montserrat" pitchFamily="2" charset="0"/>
              </a:rPr>
              <a:t>Beslutsvägar och ansvarsområden</a:t>
            </a:r>
          </a:p>
          <a:p>
            <a:pPr>
              <a:defRPr/>
            </a:pPr>
            <a:endParaRPr lang="sv-SE" sz="2640" dirty="0">
              <a:latin typeface="Montserrat" pitchFamily="2" charset="0"/>
            </a:endParaRPr>
          </a:p>
          <a:p>
            <a:pPr>
              <a:defRPr/>
            </a:pPr>
            <a:r>
              <a:rPr lang="sv-SE" sz="2263" dirty="0">
                <a:latin typeface="Montserrat" pitchFamily="2" charset="0"/>
              </a:rPr>
              <a:t>För mer information, läs förbundets stadgar, Svemo Policy och Allmänna regler (SPAR) och Nationella Tävlingsreglementet (NT).</a:t>
            </a:r>
          </a:p>
        </p:txBody>
      </p:sp>
      <p:pic>
        <p:nvPicPr>
          <p:cNvPr id="4" name="Bildobjekt 3">
            <a:extLst>
              <a:ext uri="{FF2B5EF4-FFF2-40B4-BE49-F238E27FC236}">
                <a16:creationId xmlns:a16="http://schemas.microsoft.com/office/drawing/2014/main" id="{AAA9A091-F10E-8413-119E-7A236EAFC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2" name="Bildobjekt 1">
            <a:extLst>
              <a:ext uri="{FF2B5EF4-FFF2-40B4-BE49-F238E27FC236}">
                <a16:creationId xmlns:a16="http://schemas.microsoft.com/office/drawing/2014/main" id="{E6373493-3003-893B-3861-38921B786B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5" name="Bildobjekt 4" descr="En bild som visar text, clipart&#10;&#10;Automatiskt genererad beskrivning">
            <a:extLst>
              <a:ext uri="{FF2B5EF4-FFF2-40B4-BE49-F238E27FC236}">
                <a16:creationId xmlns:a16="http://schemas.microsoft.com/office/drawing/2014/main" id="{1E522853-5F61-E169-C22F-F24FCA641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6416438"/>
            <a:ext cx="1071902" cy="330146"/>
          </a:xfrm>
          <a:prstGeom prst="rect">
            <a:avLst/>
          </a:prstGeom>
        </p:spPr>
      </p:pic>
    </p:spTree>
    <p:extLst>
      <p:ext uri="{BB962C8B-B14F-4D97-AF65-F5344CB8AC3E}">
        <p14:creationId xmlns:p14="http://schemas.microsoft.com/office/powerpoint/2010/main" val="22549625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90587"/>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90587"/>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890587"/>
            <a:ext cx="9144000" cy="6858000"/>
          </a:xfrm>
          <a:prstGeom prst="rect">
            <a:avLst/>
          </a:prstGeom>
        </p:spPr>
      </p:pic>
      <p:sp>
        <p:nvSpPr>
          <p:cNvPr id="2" name="Rubrik 1"/>
          <p:cNvSpPr>
            <a:spLocks noGrp="1"/>
          </p:cNvSpPr>
          <p:nvPr>
            <p:ph type="title"/>
          </p:nvPr>
        </p:nvSpPr>
        <p:spPr>
          <a:xfrm>
            <a:off x="605379" y="3933186"/>
            <a:ext cx="1931701" cy="772804"/>
          </a:xfrm>
        </p:spPr>
        <p:txBody>
          <a:bodyPr>
            <a:normAutofit/>
          </a:bodyPr>
          <a:lstStyle/>
          <a:p>
            <a:r>
              <a:rPr lang="sv-SE" sz="4000" dirty="0" err="1">
                <a:solidFill>
                  <a:srgbClr val="FFFFFF"/>
                </a:solidFill>
                <a:latin typeface="Bebas Neue" panose="020B0606020202050201" pitchFamily="34" charset="0"/>
              </a:rPr>
              <a:t>Stage</a:t>
            </a:r>
            <a:endParaRPr lang="sv-SE" sz="4000" dirty="0">
              <a:solidFill>
                <a:srgbClr val="FFFFFF"/>
              </a:solidFill>
              <a:latin typeface="Bebas Neue" panose="020B0606020202050201" pitchFamily="34" charset="0"/>
            </a:endParaRPr>
          </a:p>
        </p:txBody>
      </p:sp>
      <p:sp>
        <p:nvSpPr>
          <p:cNvPr id="3" name="Platshållare för innehåll 2"/>
          <p:cNvSpPr>
            <a:spLocks noGrp="1"/>
          </p:cNvSpPr>
          <p:nvPr>
            <p:ph idx="1"/>
          </p:nvPr>
        </p:nvSpPr>
        <p:spPr>
          <a:xfrm>
            <a:off x="4567933" y="1692454"/>
            <a:ext cx="3979563" cy="5230635"/>
          </a:xfrm>
        </p:spPr>
        <p:txBody>
          <a:bodyPr anchor="ctr">
            <a:normAutofit/>
          </a:bodyPr>
          <a:lstStyle/>
          <a:p>
            <a:pPr>
              <a:defRPr/>
            </a:pPr>
            <a:r>
              <a:rPr lang="sv-SE" sz="1600" dirty="0">
                <a:solidFill>
                  <a:srgbClr val="000000"/>
                </a:solidFill>
                <a:latin typeface="Montserrat" pitchFamily="2" charset="0"/>
              </a:rPr>
              <a:t>Invänta starterns tecken.</a:t>
            </a:r>
          </a:p>
          <a:p>
            <a:pPr>
              <a:defRPr/>
            </a:pPr>
            <a:r>
              <a:rPr lang="sv-SE" sz="1600" dirty="0">
                <a:solidFill>
                  <a:srgbClr val="000000"/>
                </a:solidFill>
                <a:latin typeface="Montserrat" pitchFamily="2" charset="0"/>
              </a:rPr>
              <a:t>Ställ motorcykeln på rätt plats.</a:t>
            </a:r>
          </a:p>
          <a:p>
            <a:pPr>
              <a:defRPr/>
            </a:pPr>
            <a:r>
              <a:rPr lang="sv-SE" sz="1600" dirty="0">
                <a:solidFill>
                  <a:srgbClr val="000000"/>
                </a:solidFill>
                <a:latin typeface="Montserrat" pitchFamily="2" charset="0"/>
              </a:rPr>
              <a:t>Autostart.</a:t>
            </a:r>
          </a:p>
          <a:p>
            <a:pPr>
              <a:defRPr/>
            </a:pPr>
            <a:r>
              <a:rPr lang="sv-SE" sz="1600" dirty="0">
                <a:solidFill>
                  <a:srgbClr val="000000"/>
                </a:solidFill>
                <a:latin typeface="Montserrat" pitchFamily="2" charset="0"/>
              </a:rPr>
              <a:t>Gentlemans </a:t>
            </a:r>
            <a:r>
              <a:rPr lang="sv-SE" sz="1600" dirty="0" err="1">
                <a:solidFill>
                  <a:srgbClr val="000000"/>
                </a:solidFill>
                <a:latin typeface="Montserrat" pitchFamily="2" charset="0"/>
              </a:rPr>
              <a:t>stage</a:t>
            </a:r>
            <a:r>
              <a:rPr lang="sv-SE" sz="1600" dirty="0">
                <a:solidFill>
                  <a:srgbClr val="000000"/>
                </a:solidFill>
                <a:latin typeface="Montserrat" pitchFamily="2" charset="0"/>
              </a:rPr>
              <a:t>.</a:t>
            </a:r>
          </a:p>
          <a:p>
            <a:pPr>
              <a:defRPr/>
            </a:pPr>
            <a:r>
              <a:rPr lang="sv-SE" sz="1600" dirty="0">
                <a:solidFill>
                  <a:srgbClr val="000000"/>
                </a:solidFill>
                <a:latin typeface="Montserrat" pitchFamily="2" charset="0"/>
              </a:rPr>
              <a:t>Först Pre </a:t>
            </a:r>
            <a:r>
              <a:rPr lang="sv-SE" sz="1600" dirty="0" err="1">
                <a:solidFill>
                  <a:srgbClr val="000000"/>
                </a:solidFill>
                <a:latin typeface="Montserrat" pitchFamily="2" charset="0"/>
              </a:rPr>
              <a:t>Stage</a:t>
            </a:r>
            <a:r>
              <a:rPr lang="sv-SE" sz="1600" dirty="0">
                <a:solidFill>
                  <a:srgbClr val="000000"/>
                </a:solidFill>
                <a:latin typeface="Montserrat" pitchFamily="2" charset="0"/>
              </a:rPr>
              <a:t> sedan </a:t>
            </a:r>
            <a:r>
              <a:rPr lang="sv-SE" sz="1600" dirty="0" err="1">
                <a:solidFill>
                  <a:srgbClr val="000000"/>
                </a:solidFill>
                <a:latin typeface="Montserrat" pitchFamily="2" charset="0"/>
              </a:rPr>
              <a:t>Stage</a:t>
            </a:r>
            <a:r>
              <a:rPr lang="sv-SE" sz="1600" dirty="0">
                <a:solidFill>
                  <a:srgbClr val="000000"/>
                </a:solidFill>
                <a:latin typeface="Montserrat" pitchFamily="2" charset="0"/>
              </a:rPr>
              <a:t>.</a:t>
            </a:r>
          </a:p>
          <a:p>
            <a:pPr>
              <a:buNone/>
            </a:pPr>
            <a:endParaRPr lang="sv-SE" sz="1600" dirty="0">
              <a:solidFill>
                <a:srgbClr val="000000"/>
              </a:solidFill>
              <a:latin typeface="Montserrat" pitchFamily="2" charset="0"/>
            </a:endParaRPr>
          </a:p>
        </p:txBody>
      </p:sp>
      <p:pic>
        <p:nvPicPr>
          <p:cNvPr id="5" name="Bildobjekt 4">
            <a:extLst>
              <a:ext uri="{FF2B5EF4-FFF2-40B4-BE49-F238E27FC236}">
                <a16:creationId xmlns:a16="http://schemas.microsoft.com/office/drawing/2014/main" id="{8E4E3A70-4AFC-3E6A-0F3B-342731A062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90587"/>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90587"/>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890587"/>
            <a:ext cx="9144000" cy="6858000"/>
          </a:xfrm>
          <a:prstGeom prst="rect">
            <a:avLst/>
          </a:prstGeom>
        </p:spPr>
      </p:pic>
      <p:sp>
        <p:nvSpPr>
          <p:cNvPr id="2" name="Rubrik 1"/>
          <p:cNvSpPr>
            <a:spLocks noGrp="1"/>
          </p:cNvSpPr>
          <p:nvPr>
            <p:ph type="title"/>
          </p:nvPr>
        </p:nvSpPr>
        <p:spPr>
          <a:xfrm>
            <a:off x="596509" y="3970939"/>
            <a:ext cx="1931701" cy="700796"/>
          </a:xfrm>
        </p:spPr>
        <p:txBody>
          <a:bodyPr>
            <a:normAutofit/>
          </a:bodyPr>
          <a:lstStyle/>
          <a:p>
            <a:r>
              <a:rPr lang="sv-SE" sz="4000" dirty="0">
                <a:solidFill>
                  <a:srgbClr val="FFFFFF"/>
                </a:solidFill>
                <a:latin typeface="Bebas Neue" panose="020B0606020202050201" pitchFamily="34" charset="0"/>
              </a:rPr>
              <a:t>Repan</a:t>
            </a:r>
          </a:p>
        </p:txBody>
      </p:sp>
      <p:sp>
        <p:nvSpPr>
          <p:cNvPr id="3" name="Platshållare för innehåll 2"/>
          <p:cNvSpPr>
            <a:spLocks noGrp="1"/>
          </p:cNvSpPr>
          <p:nvPr>
            <p:ph idx="1"/>
          </p:nvPr>
        </p:nvSpPr>
        <p:spPr>
          <a:xfrm>
            <a:off x="4067944" y="2492898"/>
            <a:ext cx="5184576" cy="3824779"/>
          </a:xfrm>
        </p:spPr>
        <p:txBody>
          <a:bodyPr anchor="ctr">
            <a:noAutofit/>
          </a:bodyPr>
          <a:lstStyle/>
          <a:p>
            <a:pPr>
              <a:buFont typeface="Wingdings" panose="05000000000000000000" pitchFamily="2" charset="2"/>
              <a:buChar char="ü"/>
            </a:pPr>
            <a:r>
              <a:rPr lang="sv-SE" sz="1600" dirty="0">
                <a:solidFill>
                  <a:srgbClr val="000000"/>
                </a:solidFill>
                <a:latin typeface="Montserrat" pitchFamily="2" charset="0"/>
              </a:rPr>
              <a:t>Gasa hela vägen, men </a:t>
            </a:r>
            <a:r>
              <a:rPr lang="sv-SE" sz="1600" u="sng" dirty="0">
                <a:solidFill>
                  <a:srgbClr val="000000"/>
                </a:solidFill>
                <a:latin typeface="Montserrat" pitchFamily="2" charset="0"/>
              </a:rPr>
              <a:t>BARA</a:t>
            </a:r>
            <a:r>
              <a:rPr lang="sv-SE" sz="1600" dirty="0">
                <a:solidFill>
                  <a:srgbClr val="000000"/>
                </a:solidFill>
                <a:latin typeface="Montserrat" pitchFamily="2" charset="0"/>
              </a:rPr>
              <a:t> till mål.</a:t>
            </a:r>
          </a:p>
          <a:p>
            <a:pPr>
              <a:buFont typeface="Wingdings" panose="05000000000000000000" pitchFamily="2" charset="2"/>
              <a:buChar char="ü"/>
            </a:pPr>
            <a:r>
              <a:rPr lang="sv-SE" sz="1600" dirty="0">
                <a:solidFill>
                  <a:srgbClr val="000000"/>
                </a:solidFill>
                <a:latin typeface="Montserrat" pitchFamily="2" charset="0"/>
              </a:rPr>
              <a:t>Släpp om något händer, omtag kan vara farligt.</a:t>
            </a:r>
          </a:p>
          <a:p>
            <a:pPr>
              <a:buFont typeface="Wingdings" panose="05000000000000000000" pitchFamily="2" charset="2"/>
              <a:buChar char="ü"/>
            </a:pPr>
            <a:r>
              <a:rPr lang="sv-SE" sz="1600" dirty="0">
                <a:solidFill>
                  <a:srgbClr val="000000"/>
                </a:solidFill>
                <a:latin typeface="Montserrat" pitchFamily="2" charset="0"/>
              </a:rPr>
              <a:t>Kör till sidan om du </a:t>
            </a:r>
            <a:r>
              <a:rPr lang="sv-SE" sz="1600" b="1" dirty="0">
                <a:solidFill>
                  <a:srgbClr val="000000"/>
                </a:solidFill>
                <a:latin typeface="Montserrat" pitchFamily="2" charset="0"/>
              </a:rPr>
              <a:t>tror</a:t>
            </a:r>
            <a:r>
              <a:rPr lang="sv-SE" sz="1600" dirty="0">
                <a:solidFill>
                  <a:srgbClr val="000000"/>
                </a:solidFill>
                <a:latin typeface="Montserrat" pitchFamily="2" charset="0"/>
              </a:rPr>
              <a:t> att något gått sönder. </a:t>
            </a:r>
          </a:p>
          <a:p>
            <a:pPr>
              <a:buFont typeface="Wingdings" panose="05000000000000000000" pitchFamily="2" charset="2"/>
              <a:buChar char="ü"/>
            </a:pPr>
            <a:r>
              <a:rPr lang="sv-SE" sz="1600" dirty="0">
                <a:solidFill>
                  <a:srgbClr val="000000"/>
                </a:solidFill>
                <a:latin typeface="Montserrat" pitchFamily="2" charset="0"/>
              </a:rPr>
              <a:t>Bromsa direkt efter mål eller släpp gasen.</a:t>
            </a:r>
          </a:p>
          <a:p>
            <a:pPr>
              <a:buFont typeface="Wingdings" panose="05000000000000000000" pitchFamily="2" charset="2"/>
              <a:buChar char="ü"/>
            </a:pPr>
            <a:r>
              <a:rPr lang="sv-SE" sz="1600" dirty="0">
                <a:solidFill>
                  <a:srgbClr val="000000"/>
                </a:solidFill>
                <a:latin typeface="Montserrat" pitchFamily="2" charset="0"/>
              </a:rPr>
              <a:t>Följ funktionärers anvisningar.</a:t>
            </a:r>
          </a:p>
          <a:p>
            <a:pPr>
              <a:buFont typeface="Wingdings" panose="05000000000000000000" pitchFamily="2" charset="2"/>
              <a:buChar char="ü"/>
            </a:pPr>
            <a:r>
              <a:rPr lang="sv-SE" sz="1600" dirty="0">
                <a:solidFill>
                  <a:srgbClr val="000000"/>
                </a:solidFill>
                <a:latin typeface="Montserrat" pitchFamily="2" charset="0"/>
              </a:rPr>
              <a:t>Kör lugnt tillbaka till depå.</a:t>
            </a:r>
          </a:p>
          <a:p>
            <a:endParaRPr lang="sv-SE" sz="1600" dirty="0">
              <a:solidFill>
                <a:srgbClr val="000000"/>
              </a:solidFill>
              <a:latin typeface="Montserrat" pitchFamily="2" charset="0"/>
            </a:endParaRPr>
          </a:p>
        </p:txBody>
      </p:sp>
      <p:pic>
        <p:nvPicPr>
          <p:cNvPr id="5" name="Bildobjekt 4">
            <a:extLst>
              <a:ext uri="{FF2B5EF4-FFF2-40B4-BE49-F238E27FC236}">
                <a16:creationId xmlns:a16="http://schemas.microsoft.com/office/drawing/2014/main" id="{613562BF-471B-BB34-1F23-1769FFC4AC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90587"/>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90587"/>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890587"/>
            <a:ext cx="9144000" cy="6858000"/>
          </a:xfrm>
          <a:prstGeom prst="rect">
            <a:avLst/>
          </a:prstGeom>
        </p:spPr>
      </p:pic>
      <p:sp>
        <p:nvSpPr>
          <p:cNvPr id="2" name="Rubrik 1"/>
          <p:cNvSpPr>
            <a:spLocks noGrp="1"/>
          </p:cNvSpPr>
          <p:nvPr>
            <p:ph type="title"/>
          </p:nvPr>
        </p:nvSpPr>
        <p:spPr>
          <a:xfrm>
            <a:off x="395539" y="3790919"/>
            <a:ext cx="2867805" cy="1060836"/>
          </a:xfrm>
        </p:spPr>
        <p:txBody>
          <a:bodyPr>
            <a:noAutofit/>
          </a:bodyPr>
          <a:lstStyle/>
          <a:p>
            <a:r>
              <a:rPr lang="sv-SE" sz="4000" dirty="0">
                <a:solidFill>
                  <a:srgbClr val="FFFFFF"/>
                </a:solidFill>
                <a:latin typeface="Bebas Neue" panose="020B0606020202050201" pitchFamily="34" charset="0"/>
              </a:rPr>
              <a:t>Handikapp-start</a:t>
            </a:r>
          </a:p>
        </p:txBody>
      </p:sp>
      <p:sp>
        <p:nvSpPr>
          <p:cNvPr id="3" name="Platshållare för innehåll 2"/>
          <p:cNvSpPr>
            <a:spLocks noGrp="1"/>
          </p:cNvSpPr>
          <p:nvPr>
            <p:ph idx="1"/>
          </p:nvPr>
        </p:nvSpPr>
        <p:spPr>
          <a:xfrm>
            <a:off x="4283968" y="2924945"/>
            <a:ext cx="4788024" cy="2655939"/>
          </a:xfrm>
        </p:spPr>
        <p:txBody>
          <a:bodyPr anchor="ctr">
            <a:normAutofit/>
          </a:bodyPr>
          <a:lstStyle/>
          <a:p>
            <a:pPr marL="0" indent="0">
              <a:buNone/>
            </a:pPr>
            <a:r>
              <a:rPr lang="sv-SE" sz="1600" dirty="0">
                <a:solidFill>
                  <a:srgbClr val="000000"/>
                </a:solidFill>
                <a:latin typeface="Montserrat" pitchFamily="2" charset="0"/>
              </a:rPr>
              <a:t>Vissa klasser är uppdelade i underklasser med olika tidsindex beroende på prestanda.</a:t>
            </a:r>
          </a:p>
          <a:p>
            <a:pPr marL="0" indent="0">
              <a:buNone/>
            </a:pPr>
            <a:r>
              <a:rPr lang="sv-SE" sz="1600" dirty="0">
                <a:solidFill>
                  <a:srgbClr val="000000"/>
                </a:solidFill>
                <a:latin typeface="Montserrat" pitchFamily="2" charset="0"/>
              </a:rPr>
              <a:t>När fordon med olika tidsindex möts får den med högst index starta före den med lägst index. Tidsskillnaden mellan dessa index utgör handikappet i startförfarandet.</a:t>
            </a:r>
          </a:p>
        </p:txBody>
      </p:sp>
      <p:pic>
        <p:nvPicPr>
          <p:cNvPr id="5" name="Bildobjekt 4">
            <a:extLst>
              <a:ext uri="{FF2B5EF4-FFF2-40B4-BE49-F238E27FC236}">
                <a16:creationId xmlns:a16="http://schemas.microsoft.com/office/drawing/2014/main" id="{CF94EBF1-280B-E26A-7A85-19813D52B5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90587"/>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90587"/>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890587"/>
            <a:ext cx="9144000" cy="6858000"/>
          </a:xfrm>
          <a:prstGeom prst="rect">
            <a:avLst/>
          </a:prstGeom>
        </p:spPr>
      </p:pic>
      <p:sp>
        <p:nvSpPr>
          <p:cNvPr id="2" name="Rubrik 1"/>
          <p:cNvSpPr>
            <a:spLocks noGrp="1"/>
          </p:cNvSpPr>
          <p:nvPr>
            <p:ph type="title"/>
          </p:nvPr>
        </p:nvSpPr>
        <p:spPr>
          <a:xfrm>
            <a:off x="323531" y="3710168"/>
            <a:ext cx="2751871" cy="1195207"/>
          </a:xfrm>
        </p:spPr>
        <p:txBody>
          <a:bodyPr>
            <a:noAutofit/>
          </a:bodyPr>
          <a:lstStyle/>
          <a:p>
            <a:r>
              <a:rPr lang="sv-SE" sz="4000" dirty="0">
                <a:solidFill>
                  <a:srgbClr val="FFFFFF"/>
                </a:solidFill>
                <a:latin typeface="Bebas Neue" panose="020B0606020202050201" pitchFamily="34" charset="0"/>
              </a:rPr>
              <a:t>Individuellt </a:t>
            </a:r>
            <a:r>
              <a:rPr lang="sv-SE" sz="4000" dirty="0" err="1">
                <a:solidFill>
                  <a:srgbClr val="FFFFFF"/>
                </a:solidFill>
                <a:latin typeface="Bebas Neue" panose="020B0606020202050201" pitchFamily="34" charset="0"/>
              </a:rPr>
              <a:t>breakout</a:t>
            </a:r>
            <a:endParaRPr lang="sv-SE" sz="4000" dirty="0">
              <a:solidFill>
                <a:srgbClr val="FFFFFF"/>
              </a:solidFill>
              <a:latin typeface="Bebas Neue" panose="020B0606020202050201" pitchFamily="34" charset="0"/>
            </a:endParaRPr>
          </a:p>
        </p:txBody>
      </p:sp>
      <p:sp>
        <p:nvSpPr>
          <p:cNvPr id="3" name="Platshållare för innehåll 2"/>
          <p:cNvSpPr>
            <a:spLocks noGrp="1"/>
          </p:cNvSpPr>
          <p:nvPr>
            <p:ph idx="1"/>
          </p:nvPr>
        </p:nvSpPr>
        <p:spPr>
          <a:xfrm>
            <a:off x="4211963" y="3525074"/>
            <a:ext cx="5115621" cy="1592531"/>
          </a:xfrm>
        </p:spPr>
        <p:txBody>
          <a:bodyPr anchor="ctr">
            <a:normAutofit/>
          </a:bodyPr>
          <a:lstStyle/>
          <a:p>
            <a:pPr marL="0" indent="0">
              <a:buNone/>
            </a:pPr>
            <a:r>
              <a:rPr lang="sv-SE" sz="1600" dirty="0">
                <a:solidFill>
                  <a:srgbClr val="000000"/>
                </a:solidFill>
                <a:latin typeface="Montserrat" pitchFamily="2" charset="0"/>
              </a:rPr>
              <a:t>Personligt index som inte får underskridas.</a:t>
            </a:r>
          </a:p>
          <a:p>
            <a:pPr marL="0" indent="0">
              <a:buNone/>
            </a:pPr>
            <a:r>
              <a:rPr lang="sv-SE" sz="1600" dirty="0">
                <a:solidFill>
                  <a:srgbClr val="000000"/>
                </a:solidFill>
                <a:latin typeface="Montserrat" pitchFamily="2" charset="0"/>
              </a:rPr>
              <a:t>Förutbestämt </a:t>
            </a:r>
            <a:r>
              <a:rPr lang="sv-SE" sz="1600" dirty="0" err="1">
                <a:solidFill>
                  <a:srgbClr val="000000"/>
                </a:solidFill>
                <a:latin typeface="Montserrat" pitchFamily="2" charset="0"/>
              </a:rPr>
              <a:t>breakout</a:t>
            </a:r>
            <a:r>
              <a:rPr lang="sv-SE" sz="1600" dirty="0">
                <a:solidFill>
                  <a:srgbClr val="000000"/>
                </a:solidFill>
                <a:latin typeface="Montserrat" pitchFamily="2" charset="0"/>
              </a:rPr>
              <a:t> – För en klass gemensamt index, som inte får underskridas.</a:t>
            </a:r>
          </a:p>
        </p:txBody>
      </p:sp>
      <p:pic>
        <p:nvPicPr>
          <p:cNvPr id="5" name="Bildobjekt 4">
            <a:extLst>
              <a:ext uri="{FF2B5EF4-FFF2-40B4-BE49-F238E27FC236}">
                <a16:creationId xmlns:a16="http://schemas.microsoft.com/office/drawing/2014/main" id="{966FAB26-5FC4-D852-E248-92C0D187F6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90587"/>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90587"/>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890587"/>
            <a:ext cx="9144000" cy="6858000"/>
          </a:xfrm>
          <a:prstGeom prst="rect">
            <a:avLst/>
          </a:prstGeom>
        </p:spPr>
      </p:pic>
      <p:sp>
        <p:nvSpPr>
          <p:cNvPr id="2" name="Rubrik 1"/>
          <p:cNvSpPr>
            <a:spLocks noGrp="1"/>
          </p:cNvSpPr>
          <p:nvPr>
            <p:ph type="title"/>
          </p:nvPr>
        </p:nvSpPr>
        <p:spPr>
          <a:xfrm>
            <a:off x="395539" y="3829998"/>
            <a:ext cx="2579773" cy="979183"/>
          </a:xfrm>
        </p:spPr>
        <p:txBody>
          <a:bodyPr>
            <a:noAutofit/>
          </a:bodyPr>
          <a:lstStyle/>
          <a:p>
            <a:r>
              <a:rPr lang="sv-SE" sz="4000" dirty="0">
                <a:solidFill>
                  <a:srgbClr val="FFFFFF"/>
                </a:solidFill>
                <a:latin typeface="Bebas Neue" panose="020B0606020202050201" pitchFamily="34" charset="0"/>
              </a:rPr>
              <a:t>Absolut- </a:t>
            </a:r>
            <a:r>
              <a:rPr lang="sv-SE" sz="4000" dirty="0" err="1">
                <a:solidFill>
                  <a:srgbClr val="FFFFFF"/>
                </a:solidFill>
                <a:latin typeface="Bebas Neue" panose="020B0606020202050201" pitchFamily="34" charset="0"/>
              </a:rPr>
              <a:t>breakout</a:t>
            </a:r>
            <a:endParaRPr lang="sv-SE" sz="4000" dirty="0">
              <a:solidFill>
                <a:srgbClr val="FFFFFF"/>
              </a:solidFill>
              <a:latin typeface="Bebas Neue" panose="020B0606020202050201" pitchFamily="34" charset="0"/>
            </a:endParaRPr>
          </a:p>
        </p:txBody>
      </p:sp>
      <p:sp>
        <p:nvSpPr>
          <p:cNvPr id="3" name="Platshållare för innehåll 2"/>
          <p:cNvSpPr>
            <a:spLocks noGrp="1"/>
          </p:cNvSpPr>
          <p:nvPr>
            <p:ph idx="1"/>
          </p:nvPr>
        </p:nvSpPr>
        <p:spPr>
          <a:xfrm>
            <a:off x="4561587" y="3443054"/>
            <a:ext cx="4561583" cy="1664539"/>
          </a:xfrm>
        </p:spPr>
        <p:txBody>
          <a:bodyPr anchor="ctr">
            <a:normAutofit/>
          </a:bodyPr>
          <a:lstStyle/>
          <a:p>
            <a:pPr marL="0" indent="0">
              <a:buNone/>
            </a:pPr>
            <a:r>
              <a:rPr lang="sv-SE" sz="1600" dirty="0">
                <a:solidFill>
                  <a:srgbClr val="000000"/>
                </a:solidFill>
                <a:latin typeface="Montserrat" pitchFamily="2" charset="0"/>
              </a:rPr>
              <a:t>Tidsgräns som inte får underskridas. Om en tävlande underskrider absolut </a:t>
            </a:r>
            <a:r>
              <a:rPr lang="sv-SE" sz="1600" dirty="0" err="1">
                <a:solidFill>
                  <a:srgbClr val="000000"/>
                </a:solidFill>
                <a:latin typeface="Montserrat" pitchFamily="2" charset="0"/>
              </a:rPr>
              <a:t>breakout</a:t>
            </a:r>
            <a:r>
              <a:rPr lang="sv-SE" sz="1600" dirty="0">
                <a:solidFill>
                  <a:srgbClr val="000000"/>
                </a:solidFill>
                <a:latin typeface="Montserrat" pitchFamily="2" charset="0"/>
              </a:rPr>
              <a:t> för sin klass medför detta uteslutning ur tävlingen.</a:t>
            </a:r>
          </a:p>
        </p:txBody>
      </p:sp>
      <p:pic>
        <p:nvPicPr>
          <p:cNvPr id="5" name="Bildobjekt 4">
            <a:extLst>
              <a:ext uri="{FF2B5EF4-FFF2-40B4-BE49-F238E27FC236}">
                <a16:creationId xmlns:a16="http://schemas.microsoft.com/office/drawing/2014/main" id="{E7B1E337-17DB-779A-3B3A-538B929C66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90587"/>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90587"/>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890587"/>
            <a:ext cx="9144000" cy="6858000"/>
          </a:xfrm>
          <a:prstGeom prst="rect">
            <a:avLst/>
          </a:prstGeom>
        </p:spPr>
      </p:pic>
      <p:sp>
        <p:nvSpPr>
          <p:cNvPr id="2" name="Rubrik 1"/>
          <p:cNvSpPr>
            <a:spLocks noGrp="1"/>
          </p:cNvSpPr>
          <p:nvPr>
            <p:ph type="title"/>
          </p:nvPr>
        </p:nvSpPr>
        <p:spPr>
          <a:xfrm>
            <a:off x="433780" y="3710168"/>
            <a:ext cx="2751871" cy="1195207"/>
          </a:xfrm>
        </p:spPr>
        <p:txBody>
          <a:bodyPr>
            <a:noAutofit/>
          </a:bodyPr>
          <a:lstStyle/>
          <a:p>
            <a:r>
              <a:rPr lang="sv-SE" sz="4000" dirty="0" err="1">
                <a:solidFill>
                  <a:srgbClr val="FFFFFF"/>
                </a:solidFill>
                <a:latin typeface="Bebas Neue" panose="020B0606020202050201" pitchFamily="34" charset="0"/>
              </a:rPr>
              <a:t>Dial</a:t>
            </a:r>
            <a:r>
              <a:rPr lang="sv-SE" sz="4000" dirty="0">
                <a:solidFill>
                  <a:srgbClr val="FFFFFF"/>
                </a:solidFill>
                <a:latin typeface="Bebas Neue" panose="020B0606020202050201" pitchFamily="34" charset="0"/>
              </a:rPr>
              <a:t> in</a:t>
            </a:r>
            <a:br>
              <a:rPr lang="sv-SE" sz="4000" dirty="0">
                <a:solidFill>
                  <a:srgbClr val="FFFFFF"/>
                </a:solidFill>
                <a:latin typeface="Bebas Neue" panose="020B0606020202050201" pitchFamily="34" charset="0"/>
              </a:rPr>
            </a:br>
            <a:r>
              <a:rPr lang="sv-SE" sz="4000" dirty="0" err="1">
                <a:solidFill>
                  <a:srgbClr val="FFFFFF"/>
                </a:solidFill>
                <a:latin typeface="Bebas Neue" panose="020B0606020202050201" pitchFamily="34" charset="0"/>
              </a:rPr>
              <a:t>Dial</a:t>
            </a:r>
            <a:r>
              <a:rPr lang="sv-SE" sz="4000" dirty="0">
                <a:solidFill>
                  <a:srgbClr val="FFFFFF"/>
                </a:solidFill>
                <a:latin typeface="Bebas Neue" panose="020B0606020202050201" pitchFamily="34" charset="0"/>
              </a:rPr>
              <a:t> under</a:t>
            </a:r>
          </a:p>
        </p:txBody>
      </p:sp>
      <p:sp>
        <p:nvSpPr>
          <p:cNvPr id="3" name="Platshållare för innehåll 2"/>
          <p:cNvSpPr>
            <a:spLocks noGrp="1"/>
          </p:cNvSpPr>
          <p:nvPr>
            <p:ph idx="1"/>
          </p:nvPr>
        </p:nvSpPr>
        <p:spPr>
          <a:xfrm>
            <a:off x="4569050" y="3715866"/>
            <a:ext cx="3979563" cy="890587"/>
          </a:xfrm>
        </p:spPr>
        <p:txBody>
          <a:bodyPr anchor="ctr">
            <a:normAutofit/>
          </a:bodyPr>
          <a:lstStyle/>
          <a:p>
            <a:pPr marL="0" indent="0">
              <a:buNone/>
            </a:pPr>
            <a:r>
              <a:rPr lang="sv-SE" sz="1600" dirty="0" err="1">
                <a:solidFill>
                  <a:srgbClr val="000000"/>
                </a:solidFill>
                <a:latin typeface="Montserrat" pitchFamily="2" charset="0"/>
              </a:rPr>
              <a:t>Breakout</a:t>
            </a:r>
            <a:r>
              <a:rPr lang="sv-SE" sz="1600" dirty="0">
                <a:solidFill>
                  <a:srgbClr val="000000"/>
                </a:solidFill>
                <a:latin typeface="Montserrat" pitchFamily="2" charset="0"/>
              </a:rPr>
              <a:t> som den tävlande själv bestämmer i vissa klasser.</a:t>
            </a:r>
          </a:p>
        </p:txBody>
      </p:sp>
      <p:pic>
        <p:nvPicPr>
          <p:cNvPr id="5" name="Bildobjekt 4">
            <a:extLst>
              <a:ext uri="{FF2B5EF4-FFF2-40B4-BE49-F238E27FC236}">
                <a16:creationId xmlns:a16="http://schemas.microsoft.com/office/drawing/2014/main" id="{817DDF8E-FD7D-A855-7DE5-4786CD0970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90587"/>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90587"/>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890587"/>
            <a:ext cx="9144000" cy="6858000"/>
          </a:xfrm>
          <a:prstGeom prst="rect">
            <a:avLst/>
          </a:prstGeom>
        </p:spPr>
      </p:pic>
      <p:sp>
        <p:nvSpPr>
          <p:cNvPr id="2" name="Rubrik 1"/>
          <p:cNvSpPr>
            <a:spLocks noGrp="1"/>
          </p:cNvSpPr>
          <p:nvPr>
            <p:ph type="title"/>
          </p:nvPr>
        </p:nvSpPr>
        <p:spPr>
          <a:xfrm>
            <a:off x="433780" y="3934935"/>
            <a:ext cx="2751871" cy="772804"/>
          </a:xfrm>
        </p:spPr>
        <p:txBody>
          <a:bodyPr>
            <a:normAutofit/>
          </a:bodyPr>
          <a:lstStyle/>
          <a:p>
            <a:r>
              <a:rPr lang="sv-SE" sz="4000" dirty="0" err="1">
                <a:solidFill>
                  <a:srgbClr val="FFFFFF"/>
                </a:solidFill>
                <a:latin typeface="Bebas Neue" panose="020B0606020202050201" pitchFamily="34" charset="0"/>
              </a:rPr>
              <a:t>Heads</a:t>
            </a:r>
            <a:r>
              <a:rPr lang="sv-SE" sz="4000" dirty="0">
                <a:solidFill>
                  <a:srgbClr val="FFFFFF"/>
                </a:solidFill>
                <a:latin typeface="Bebas Neue" panose="020B0606020202050201" pitchFamily="34" charset="0"/>
              </a:rPr>
              <a:t> </a:t>
            </a:r>
            <a:r>
              <a:rPr lang="sv-SE" sz="4000" dirty="0" err="1">
                <a:solidFill>
                  <a:srgbClr val="FFFFFF"/>
                </a:solidFill>
                <a:latin typeface="Bebas Neue" panose="020B0606020202050201" pitchFamily="34" charset="0"/>
              </a:rPr>
              <a:t>up</a:t>
            </a:r>
            <a:endParaRPr lang="sv-SE" sz="4000" dirty="0">
              <a:solidFill>
                <a:srgbClr val="FFFFFF"/>
              </a:solidFill>
              <a:latin typeface="Bebas Neue" panose="020B0606020202050201" pitchFamily="34" charset="0"/>
            </a:endParaRPr>
          </a:p>
        </p:txBody>
      </p:sp>
      <p:sp>
        <p:nvSpPr>
          <p:cNvPr id="3" name="Platshållare för innehåll 2"/>
          <p:cNvSpPr>
            <a:spLocks noGrp="1"/>
          </p:cNvSpPr>
          <p:nvPr>
            <p:ph idx="1"/>
          </p:nvPr>
        </p:nvSpPr>
        <p:spPr>
          <a:xfrm>
            <a:off x="4585388" y="3921369"/>
            <a:ext cx="3979563" cy="728435"/>
          </a:xfrm>
        </p:spPr>
        <p:txBody>
          <a:bodyPr anchor="ctr">
            <a:normAutofit/>
          </a:bodyPr>
          <a:lstStyle/>
          <a:p>
            <a:pPr marL="0" indent="0">
              <a:buNone/>
            </a:pPr>
            <a:r>
              <a:rPr lang="sv-SE" sz="1600" dirty="0">
                <a:solidFill>
                  <a:srgbClr val="000000"/>
                </a:solidFill>
                <a:latin typeface="Montserrat" pitchFamily="2" charset="0"/>
              </a:rPr>
              <a:t>Båda tävlande startar samtidigt.</a:t>
            </a:r>
          </a:p>
        </p:txBody>
      </p:sp>
      <p:pic>
        <p:nvPicPr>
          <p:cNvPr id="5" name="Bildobjekt 4">
            <a:extLst>
              <a:ext uri="{FF2B5EF4-FFF2-40B4-BE49-F238E27FC236}">
                <a16:creationId xmlns:a16="http://schemas.microsoft.com/office/drawing/2014/main" id="{50142646-3449-8E2E-B22E-BE4230F0A1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90587"/>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90587"/>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890587"/>
            <a:ext cx="9144000" cy="6858000"/>
          </a:xfrm>
          <a:prstGeom prst="rect">
            <a:avLst/>
          </a:prstGeom>
        </p:spPr>
      </p:pic>
      <p:sp>
        <p:nvSpPr>
          <p:cNvPr id="2" name="Rubrik 1"/>
          <p:cNvSpPr>
            <a:spLocks noGrp="1"/>
          </p:cNvSpPr>
          <p:nvPr>
            <p:ph type="title"/>
          </p:nvPr>
        </p:nvSpPr>
        <p:spPr>
          <a:xfrm>
            <a:off x="323531" y="3717162"/>
            <a:ext cx="3083829" cy="1204852"/>
          </a:xfrm>
        </p:spPr>
        <p:txBody>
          <a:bodyPr>
            <a:normAutofit/>
          </a:bodyPr>
          <a:lstStyle/>
          <a:p>
            <a:r>
              <a:rPr lang="sv-SE" sz="4000" dirty="0">
                <a:solidFill>
                  <a:srgbClr val="FFFFFF"/>
                </a:solidFill>
                <a:latin typeface="Bebas Neue" panose="020B0606020202050201" pitchFamily="34" charset="0"/>
              </a:rPr>
              <a:t>Sportsman-start</a:t>
            </a:r>
          </a:p>
        </p:txBody>
      </p:sp>
      <p:sp>
        <p:nvSpPr>
          <p:cNvPr id="3" name="Platshållare för innehåll 2"/>
          <p:cNvSpPr>
            <a:spLocks noGrp="1"/>
          </p:cNvSpPr>
          <p:nvPr>
            <p:ph idx="1"/>
          </p:nvPr>
        </p:nvSpPr>
        <p:spPr>
          <a:xfrm>
            <a:off x="4572000" y="3595070"/>
            <a:ext cx="4396559" cy="1304499"/>
          </a:xfrm>
        </p:spPr>
        <p:txBody>
          <a:bodyPr anchor="ctr">
            <a:normAutofit/>
          </a:bodyPr>
          <a:lstStyle/>
          <a:p>
            <a:pPr marL="0" indent="0">
              <a:buNone/>
            </a:pPr>
            <a:r>
              <a:rPr lang="sv-SE" sz="1600" dirty="0">
                <a:solidFill>
                  <a:srgbClr val="000000"/>
                </a:solidFill>
                <a:latin typeface="Montserrat" pitchFamily="2" charset="0"/>
              </a:rPr>
              <a:t>Startträdets tre gula lampor tänds en i taget </a:t>
            </a:r>
            <a:r>
              <a:rPr lang="sv-SE" sz="1600" b="1" dirty="0">
                <a:solidFill>
                  <a:srgbClr val="000000"/>
                </a:solidFill>
                <a:latin typeface="Montserrat" pitchFamily="2" charset="0"/>
              </a:rPr>
              <a:t>med 0,5 sekunders intervall.</a:t>
            </a:r>
            <a:endParaRPr lang="sv-SE" sz="1600" dirty="0">
              <a:solidFill>
                <a:srgbClr val="000000"/>
              </a:solidFill>
              <a:latin typeface="Montserrat" pitchFamily="2" charset="0"/>
            </a:endParaRPr>
          </a:p>
        </p:txBody>
      </p:sp>
      <p:pic>
        <p:nvPicPr>
          <p:cNvPr id="5" name="Bildobjekt 4">
            <a:extLst>
              <a:ext uri="{FF2B5EF4-FFF2-40B4-BE49-F238E27FC236}">
                <a16:creationId xmlns:a16="http://schemas.microsoft.com/office/drawing/2014/main" id="{317EDB53-935C-777F-F08A-B46E11C8FC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90587"/>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90587"/>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890587"/>
            <a:ext cx="9144000" cy="6858000"/>
          </a:xfrm>
          <a:prstGeom prst="rect">
            <a:avLst/>
          </a:prstGeom>
        </p:spPr>
      </p:pic>
      <p:sp>
        <p:nvSpPr>
          <p:cNvPr id="2" name="Rubrik 1"/>
          <p:cNvSpPr>
            <a:spLocks noGrp="1"/>
          </p:cNvSpPr>
          <p:nvPr>
            <p:ph type="title"/>
          </p:nvPr>
        </p:nvSpPr>
        <p:spPr>
          <a:xfrm>
            <a:off x="447583" y="3957373"/>
            <a:ext cx="2751871" cy="700796"/>
          </a:xfrm>
        </p:spPr>
        <p:txBody>
          <a:bodyPr>
            <a:normAutofit/>
          </a:bodyPr>
          <a:lstStyle/>
          <a:p>
            <a:r>
              <a:rPr lang="sv-SE" sz="4000" dirty="0">
                <a:solidFill>
                  <a:srgbClr val="FFFFFF"/>
                </a:solidFill>
                <a:latin typeface="Bebas Neue" panose="020B0606020202050201" pitchFamily="34" charset="0"/>
              </a:rPr>
              <a:t>Pro start</a:t>
            </a:r>
          </a:p>
        </p:txBody>
      </p:sp>
      <p:sp>
        <p:nvSpPr>
          <p:cNvPr id="3" name="Platshållare för innehåll 2"/>
          <p:cNvSpPr>
            <a:spLocks noGrp="1"/>
          </p:cNvSpPr>
          <p:nvPr>
            <p:ph idx="1"/>
          </p:nvPr>
        </p:nvSpPr>
        <p:spPr>
          <a:xfrm>
            <a:off x="4556661" y="3284986"/>
            <a:ext cx="3979563" cy="1808555"/>
          </a:xfrm>
        </p:spPr>
        <p:txBody>
          <a:bodyPr anchor="ctr">
            <a:normAutofit/>
          </a:bodyPr>
          <a:lstStyle/>
          <a:p>
            <a:pPr marL="0" indent="0">
              <a:buNone/>
            </a:pPr>
            <a:r>
              <a:rPr lang="sv-SE" sz="1600" dirty="0">
                <a:solidFill>
                  <a:srgbClr val="000000"/>
                </a:solidFill>
                <a:latin typeface="Montserrat" pitchFamily="2" charset="0"/>
              </a:rPr>
              <a:t>Startträdets tre gula lampor som tänds samtidigt istället för en i taget </a:t>
            </a:r>
            <a:r>
              <a:rPr lang="sv-SE" sz="1600" b="1" dirty="0">
                <a:solidFill>
                  <a:srgbClr val="000000"/>
                </a:solidFill>
                <a:latin typeface="Montserrat" pitchFamily="2" charset="0"/>
              </a:rPr>
              <a:t>med 0,4 sekunder mellan gul och grön lampa.</a:t>
            </a:r>
            <a:endParaRPr lang="sv-SE" sz="1600" dirty="0">
              <a:solidFill>
                <a:srgbClr val="000000"/>
              </a:solidFill>
              <a:latin typeface="Montserrat" pitchFamily="2" charset="0"/>
            </a:endParaRPr>
          </a:p>
        </p:txBody>
      </p:sp>
      <p:pic>
        <p:nvPicPr>
          <p:cNvPr id="5" name="Bildobjekt 4">
            <a:extLst>
              <a:ext uri="{FF2B5EF4-FFF2-40B4-BE49-F238E27FC236}">
                <a16:creationId xmlns:a16="http://schemas.microsoft.com/office/drawing/2014/main" id="{B1EF19F4-106C-E5DD-A825-000CD53208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90587"/>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90587"/>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890587"/>
            <a:ext cx="9144000" cy="6858000"/>
          </a:xfrm>
          <a:prstGeom prst="rect">
            <a:avLst/>
          </a:prstGeom>
        </p:spPr>
      </p:pic>
      <p:sp>
        <p:nvSpPr>
          <p:cNvPr id="2" name="Rubrik 1"/>
          <p:cNvSpPr>
            <a:spLocks noGrp="1"/>
          </p:cNvSpPr>
          <p:nvPr>
            <p:ph type="title"/>
          </p:nvPr>
        </p:nvSpPr>
        <p:spPr>
          <a:xfrm>
            <a:off x="259879" y="3471567"/>
            <a:ext cx="2867805" cy="1636900"/>
          </a:xfrm>
        </p:spPr>
        <p:txBody>
          <a:bodyPr>
            <a:noAutofit/>
          </a:bodyPr>
          <a:lstStyle/>
          <a:p>
            <a:r>
              <a:rPr lang="sv-SE" sz="4000" dirty="0">
                <a:solidFill>
                  <a:srgbClr val="FFFFFF"/>
                </a:solidFill>
                <a:latin typeface="Bebas Neue" panose="020B0606020202050201" pitchFamily="34" charset="0"/>
              </a:rPr>
              <a:t>ET </a:t>
            </a:r>
            <a:r>
              <a:rPr lang="sv-SE" sz="4000" dirty="0" err="1">
                <a:solidFill>
                  <a:srgbClr val="FFFFFF"/>
                </a:solidFill>
                <a:latin typeface="Bebas Neue" panose="020B0606020202050201" pitchFamily="34" charset="0"/>
              </a:rPr>
              <a:t>Säkerhets-indelning</a:t>
            </a:r>
            <a:endParaRPr lang="sv-SE" sz="4000" dirty="0">
              <a:solidFill>
                <a:srgbClr val="FFFFFF"/>
              </a:solidFill>
              <a:latin typeface="Bebas Neue" panose="020B0606020202050201" pitchFamily="34" charset="0"/>
            </a:endParaRPr>
          </a:p>
        </p:txBody>
      </p:sp>
      <p:sp>
        <p:nvSpPr>
          <p:cNvPr id="3" name="Platshållare för innehåll 2"/>
          <p:cNvSpPr>
            <a:spLocks noGrp="1"/>
          </p:cNvSpPr>
          <p:nvPr>
            <p:ph idx="1"/>
          </p:nvPr>
        </p:nvSpPr>
        <p:spPr>
          <a:xfrm>
            <a:off x="4567633" y="3429003"/>
            <a:ext cx="3979563" cy="1261839"/>
          </a:xfrm>
        </p:spPr>
        <p:txBody>
          <a:bodyPr anchor="ctr">
            <a:normAutofit/>
          </a:bodyPr>
          <a:lstStyle/>
          <a:p>
            <a:pPr marL="0" indent="0">
              <a:buNone/>
            </a:pPr>
            <a:r>
              <a:rPr lang="sv-SE" sz="1600" dirty="0">
                <a:solidFill>
                  <a:srgbClr val="000000"/>
                </a:solidFill>
                <a:latin typeface="Montserrat" pitchFamily="2" charset="0"/>
              </a:rPr>
              <a:t>Säkerhetsklassning av fordon. Anger vilken utrustning ett fordon måste ha för att få åka en viss tid.</a:t>
            </a:r>
          </a:p>
        </p:txBody>
      </p:sp>
      <p:pic>
        <p:nvPicPr>
          <p:cNvPr id="5" name="Bildobjekt 4">
            <a:extLst>
              <a:ext uri="{FF2B5EF4-FFF2-40B4-BE49-F238E27FC236}">
                <a16:creationId xmlns:a16="http://schemas.microsoft.com/office/drawing/2014/main" id="{8D7AB81D-1E91-AB98-93B6-47BE9DEB04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rot="16200000">
            <a:off x="56727" y="1901277"/>
            <a:ext cx="1425876" cy="407393"/>
          </a:xfrm>
          <a:solidFill>
            <a:schemeClr val="bg1">
              <a:lumMod val="85000"/>
            </a:schemeClr>
          </a:solidFill>
          <a:ln w="19050">
            <a:solidFill>
              <a:schemeClr val="tx1"/>
            </a:solidFill>
          </a:ln>
        </p:spPr>
        <p:txBody>
          <a:bodyPr>
            <a:noAutofit/>
          </a:bodyPr>
          <a:lstStyle/>
          <a:p>
            <a:r>
              <a:rPr lang="sv-SE" sz="1509" b="1">
                <a:latin typeface="Montserrat" pitchFamily="2" charset="0"/>
              </a:rPr>
              <a:t>Medlemmar</a:t>
            </a:r>
          </a:p>
        </p:txBody>
      </p:sp>
      <p:sp>
        <p:nvSpPr>
          <p:cNvPr id="4" name="Rubrik 1"/>
          <p:cNvSpPr txBox="1">
            <a:spLocks/>
          </p:cNvSpPr>
          <p:nvPr/>
        </p:nvSpPr>
        <p:spPr>
          <a:xfrm rot="16200000">
            <a:off x="1211005" y="1901276"/>
            <a:ext cx="1425878" cy="407394"/>
          </a:xfrm>
          <a:prstGeom prst="rect">
            <a:avLst/>
          </a:prstGeom>
          <a:ln w="19050">
            <a:solidFill>
              <a:schemeClr val="bg1">
                <a:lumMod val="75000"/>
              </a:schemeClr>
            </a:solidFill>
          </a:ln>
        </p:spPr>
        <p:txBody>
          <a:bodyPr vert="horz" lIns="86222" tIns="43111" rIns="86222" bIns="43111" rtlCol="0" anchor="ctr">
            <a:noAutofit/>
          </a:bodyPr>
          <a:lstStyle>
            <a:lvl1pPr algn="ctr">
              <a:spcBef>
                <a:spcPct val="0"/>
              </a:spcBef>
              <a:buNone/>
              <a:defRPr sz="2000" b="1">
                <a:solidFill>
                  <a:schemeClr val="bg1">
                    <a:lumMod val="75000"/>
                  </a:schemeClr>
                </a:solidFill>
                <a:latin typeface="+mj-lt"/>
                <a:ea typeface="+mj-ea"/>
                <a:cs typeface="+mj-cs"/>
              </a:defRPr>
            </a:lvl1pPr>
          </a:lstStyle>
          <a:p>
            <a:pPr defTabSz="862149" eaLnBrk="0" fontAlgn="base" hangingPunct="0">
              <a:spcAft>
                <a:spcPct val="0"/>
              </a:spcAft>
              <a:defRPr/>
            </a:pPr>
            <a:r>
              <a:rPr lang="sv-SE" sz="1886">
                <a:solidFill>
                  <a:srgbClr val="FFFFFF">
                    <a:lumMod val="75000"/>
                  </a:srgbClr>
                </a:solidFill>
                <a:latin typeface="Montserrat" pitchFamily="2" charset="0"/>
              </a:rPr>
              <a:t>Klubbar</a:t>
            </a:r>
          </a:p>
        </p:txBody>
      </p:sp>
      <p:sp>
        <p:nvSpPr>
          <p:cNvPr id="5" name="Höger 4"/>
          <p:cNvSpPr/>
          <p:nvPr/>
        </p:nvSpPr>
        <p:spPr>
          <a:xfrm>
            <a:off x="1109159" y="1867327"/>
            <a:ext cx="475292" cy="475292"/>
          </a:xfrm>
          <a:prstGeom prst="rightArrow">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2149" eaLnBrk="0" fontAlgn="base" hangingPunct="0">
              <a:spcBef>
                <a:spcPct val="0"/>
              </a:spcBef>
              <a:spcAft>
                <a:spcPct val="0"/>
              </a:spcAft>
              <a:defRPr/>
            </a:pPr>
            <a:endParaRPr lang="sv-SE" sz="1698">
              <a:solidFill>
                <a:srgbClr val="FFFFFF"/>
              </a:solidFill>
              <a:latin typeface="Arial"/>
            </a:endParaRPr>
          </a:p>
        </p:txBody>
      </p:sp>
      <p:sp>
        <p:nvSpPr>
          <p:cNvPr id="15" name="Rubrik 1"/>
          <p:cNvSpPr txBox="1">
            <a:spLocks/>
          </p:cNvSpPr>
          <p:nvPr/>
        </p:nvSpPr>
        <p:spPr>
          <a:xfrm>
            <a:off x="4843596" y="1392035"/>
            <a:ext cx="3938143" cy="1493775"/>
          </a:xfrm>
          <a:prstGeom prst="rect">
            <a:avLst/>
          </a:prstGeom>
          <a:ln w="19050">
            <a:solidFill>
              <a:schemeClr val="bg1">
                <a:lumMod val="75000"/>
              </a:schemeClr>
            </a:solidFill>
          </a:ln>
        </p:spPr>
        <p:txBody>
          <a:bodyPr vert="horz" lIns="86222" tIns="43111" rIns="86222" bIns="43111" rtlCol="0" anchor="ctr">
            <a:noAutofit/>
          </a:bodyPr>
          <a:lstStyle>
            <a:defPPr>
              <a:defRPr lang="sv-SE"/>
            </a:defPPr>
            <a:lvl1pPr algn="ctr">
              <a:spcBef>
                <a:spcPct val="0"/>
              </a:spcBef>
              <a:buNone/>
              <a:defRPr sz="2000" b="1">
                <a:solidFill>
                  <a:schemeClr val="bg1">
                    <a:lumMod val="75000"/>
                  </a:schemeClr>
                </a:solidFill>
                <a:latin typeface="+mj-lt"/>
                <a:ea typeface="+mj-ea"/>
                <a:cs typeface="+mj-cs"/>
              </a:defRPr>
            </a:lvl1pPr>
          </a:lstStyle>
          <a:p>
            <a:pPr defTabSz="862149" eaLnBrk="0" fontAlgn="base" hangingPunct="0">
              <a:spcAft>
                <a:spcPct val="0"/>
              </a:spcAft>
              <a:defRPr/>
            </a:pPr>
            <a:r>
              <a:rPr lang="sv-SE" sz="1886">
                <a:solidFill>
                  <a:srgbClr val="FFFFFF">
                    <a:lumMod val="75000"/>
                  </a:srgbClr>
                </a:solidFill>
                <a:latin typeface="Montserrat" pitchFamily="2" charset="0"/>
              </a:rPr>
              <a:t>Förbundsmöte</a:t>
            </a:r>
          </a:p>
        </p:txBody>
      </p:sp>
      <p:sp>
        <p:nvSpPr>
          <p:cNvPr id="18" name="Höger 17"/>
          <p:cNvSpPr/>
          <p:nvPr/>
        </p:nvSpPr>
        <p:spPr>
          <a:xfrm rot="5400000">
            <a:off x="6439219" y="2919758"/>
            <a:ext cx="678989" cy="746889"/>
          </a:xfrm>
          <a:prstGeom prst="rightArrow">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2149" eaLnBrk="0" fontAlgn="base" hangingPunct="0">
              <a:spcBef>
                <a:spcPct val="0"/>
              </a:spcBef>
              <a:spcAft>
                <a:spcPct val="0"/>
              </a:spcAft>
              <a:defRPr/>
            </a:pPr>
            <a:endParaRPr lang="sv-SE" sz="1698">
              <a:solidFill>
                <a:srgbClr val="FFFFFF"/>
              </a:solidFill>
              <a:latin typeface="Arial"/>
            </a:endParaRPr>
          </a:p>
        </p:txBody>
      </p:sp>
      <p:sp>
        <p:nvSpPr>
          <p:cNvPr id="19" name="Rubrik 1"/>
          <p:cNvSpPr txBox="1">
            <a:spLocks/>
          </p:cNvSpPr>
          <p:nvPr/>
        </p:nvSpPr>
        <p:spPr>
          <a:xfrm>
            <a:off x="5183090" y="3700596"/>
            <a:ext cx="3598639" cy="475292"/>
          </a:xfrm>
          <a:prstGeom prst="rect">
            <a:avLst/>
          </a:prstGeom>
          <a:ln w="19050">
            <a:solidFill>
              <a:schemeClr val="bg1">
                <a:lumMod val="75000"/>
              </a:schemeClr>
            </a:solidFill>
          </a:ln>
        </p:spPr>
        <p:txBody>
          <a:bodyPr vert="horz" lIns="86222" tIns="43111" rIns="86222" bIns="43111" rtlCol="0" anchor="ctr">
            <a:noAutofit/>
          </a:bodyPr>
          <a:lstStyle>
            <a:defPPr>
              <a:defRPr lang="sv-SE"/>
            </a:defPPr>
            <a:lvl1pPr algn="ctr">
              <a:spcBef>
                <a:spcPct val="0"/>
              </a:spcBef>
              <a:buNone/>
              <a:defRPr sz="2000" b="1">
                <a:solidFill>
                  <a:schemeClr val="bg1">
                    <a:lumMod val="75000"/>
                  </a:schemeClr>
                </a:solidFill>
                <a:latin typeface="+mj-lt"/>
                <a:ea typeface="+mj-ea"/>
                <a:cs typeface="+mj-cs"/>
              </a:defRPr>
            </a:lvl1pPr>
          </a:lstStyle>
          <a:p>
            <a:pPr defTabSz="862149" eaLnBrk="0" fontAlgn="base" hangingPunct="0">
              <a:spcAft>
                <a:spcPct val="0"/>
              </a:spcAft>
              <a:defRPr/>
            </a:pPr>
            <a:r>
              <a:rPr lang="sv-SE" sz="1886">
                <a:solidFill>
                  <a:srgbClr val="FFFFFF">
                    <a:lumMod val="75000"/>
                  </a:srgbClr>
                </a:solidFill>
                <a:latin typeface="Montserrat" pitchFamily="2" charset="0"/>
              </a:rPr>
              <a:t>Styrelse</a:t>
            </a:r>
          </a:p>
        </p:txBody>
      </p:sp>
      <p:sp>
        <p:nvSpPr>
          <p:cNvPr id="20" name="Rubrik 1"/>
          <p:cNvSpPr txBox="1">
            <a:spLocks/>
          </p:cNvSpPr>
          <p:nvPr/>
        </p:nvSpPr>
        <p:spPr>
          <a:xfrm>
            <a:off x="5115190" y="4583281"/>
            <a:ext cx="1290078" cy="339494"/>
          </a:xfrm>
          <a:prstGeom prst="rect">
            <a:avLst/>
          </a:prstGeom>
          <a:ln w="19050">
            <a:solidFill>
              <a:schemeClr val="bg1">
                <a:lumMod val="75000"/>
              </a:schemeClr>
            </a:solidFill>
          </a:ln>
        </p:spPr>
        <p:txBody>
          <a:bodyPr vert="horz" lIns="86222" tIns="43111" rIns="86222" bIns="43111" rtlCol="0" anchor="ctr">
            <a:noAutofit/>
          </a:bodyPr>
          <a:lstStyle>
            <a:defPPr>
              <a:defRPr lang="sv-SE"/>
            </a:defPPr>
            <a:lvl1pPr algn="ctr">
              <a:spcBef>
                <a:spcPct val="0"/>
              </a:spcBef>
              <a:buNone/>
              <a:defRPr sz="2000" b="1">
                <a:solidFill>
                  <a:schemeClr val="bg1">
                    <a:lumMod val="75000"/>
                  </a:schemeClr>
                </a:solidFill>
                <a:latin typeface="+mj-lt"/>
                <a:ea typeface="+mj-ea"/>
                <a:cs typeface="+mj-cs"/>
              </a:defRPr>
            </a:lvl1pPr>
          </a:lstStyle>
          <a:p>
            <a:pPr defTabSz="862149" eaLnBrk="0" fontAlgn="base" hangingPunct="0">
              <a:spcAft>
                <a:spcPct val="0"/>
              </a:spcAft>
              <a:defRPr/>
            </a:pPr>
            <a:r>
              <a:rPr lang="sv-SE" sz="1698">
                <a:solidFill>
                  <a:srgbClr val="FFFFFF">
                    <a:lumMod val="75000"/>
                  </a:srgbClr>
                </a:solidFill>
                <a:latin typeface="Montserrat" pitchFamily="2" charset="0"/>
              </a:rPr>
              <a:t>Sektioner</a:t>
            </a:r>
          </a:p>
        </p:txBody>
      </p:sp>
      <p:sp>
        <p:nvSpPr>
          <p:cNvPr id="21" name="Rubrik 1"/>
          <p:cNvSpPr txBox="1">
            <a:spLocks/>
          </p:cNvSpPr>
          <p:nvPr/>
        </p:nvSpPr>
        <p:spPr>
          <a:xfrm>
            <a:off x="6405269" y="4583281"/>
            <a:ext cx="1561671" cy="339494"/>
          </a:xfrm>
          <a:prstGeom prst="rect">
            <a:avLst/>
          </a:prstGeom>
          <a:ln w="19050">
            <a:solidFill>
              <a:schemeClr val="bg1">
                <a:lumMod val="75000"/>
              </a:schemeClr>
            </a:solidFill>
          </a:ln>
        </p:spPr>
        <p:txBody>
          <a:bodyPr vert="horz" lIns="86222" tIns="43111" rIns="86222" bIns="43111" rtlCol="0" anchor="ctr">
            <a:noAutofit/>
          </a:bodyPr>
          <a:lstStyle>
            <a:defPPr>
              <a:defRPr lang="sv-SE"/>
            </a:defPPr>
            <a:lvl1pPr algn="ctr">
              <a:spcBef>
                <a:spcPct val="0"/>
              </a:spcBef>
              <a:buNone/>
              <a:defRPr sz="2000" b="1">
                <a:solidFill>
                  <a:schemeClr val="bg1">
                    <a:lumMod val="75000"/>
                  </a:schemeClr>
                </a:solidFill>
                <a:latin typeface="+mj-lt"/>
                <a:ea typeface="+mj-ea"/>
                <a:cs typeface="+mj-cs"/>
              </a:defRPr>
            </a:lvl1pPr>
          </a:lstStyle>
          <a:p>
            <a:pPr defTabSz="862149" eaLnBrk="0" fontAlgn="base" hangingPunct="0">
              <a:spcAft>
                <a:spcPct val="0"/>
              </a:spcAft>
              <a:defRPr/>
            </a:pPr>
            <a:r>
              <a:rPr lang="sv-SE" sz="1698">
                <a:solidFill>
                  <a:srgbClr val="FFFFFF">
                    <a:lumMod val="75000"/>
                  </a:srgbClr>
                </a:solidFill>
                <a:latin typeface="Montserrat" pitchFamily="2" charset="0"/>
              </a:rPr>
              <a:t>Kommittéer</a:t>
            </a:r>
          </a:p>
        </p:txBody>
      </p:sp>
      <p:sp>
        <p:nvSpPr>
          <p:cNvPr id="22" name="Rubrik 1"/>
          <p:cNvSpPr txBox="1">
            <a:spLocks/>
          </p:cNvSpPr>
          <p:nvPr/>
        </p:nvSpPr>
        <p:spPr>
          <a:xfrm>
            <a:off x="7933443" y="4583281"/>
            <a:ext cx="949656" cy="339494"/>
          </a:xfrm>
          <a:prstGeom prst="rect">
            <a:avLst/>
          </a:prstGeom>
          <a:ln w="19050">
            <a:solidFill>
              <a:schemeClr val="bg1">
                <a:lumMod val="75000"/>
              </a:schemeClr>
            </a:solidFill>
          </a:ln>
        </p:spPr>
        <p:txBody>
          <a:bodyPr vert="horz" lIns="86222" tIns="43111" rIns="86222" bIns="43111" rtlCol="0" anchor="ctr">
            <a:noAutofit/>
          </a:bodyPr>
          <a:lstStyle>
            <a:defPPr>
              <a:defRPr lang="sv-SE"/>
            </a:defPPr>
            <a:lvl1pPr algn="ctr">
              <a:spcBef>
                <a:spcPct val="0"/>
              </a:spcBef>
              <a:buNone/>
              <a:defRPr sz="2000" b="1">
                <a:solidFill>
                  <a:schemeClr val="bg1">
                    <a:lumMod val="75000"/>
                  </a:schemeClr>
                </a:solidFill>
                <a:latin typeface="+mj-lt"/>
                <a:ea typeface="+mj-ea"/>
                <a:cs typeface="+mj-cs"/>
              </a:defRPr>
            </a:lvl1pPr>
          </a:lstStyle>
          <a:p>
            <a:pPr defTabSz="862149" eaLnBrk="0" fontAlgn="base" hangingPunct="0">
              <a:spcAft>
                <a:spcPct val="0"/>
              </a:spcAft>
              <a:defRPr/>
            </a:pPr>
            <a:r>
              <a:rPr lang="sv-SE" sz="1698">
                <a:solidFill>
                  <a:srgbClr val="FFFFFF">
                    <a:lumMod val="75000"/>
                  </a:srgbClr>
                </a:solidFill>
                <a:latin typeface="Montserrat" pitchFamily="2" charset="0"/>
              </a:rPr>
              <a:t>Kansli</a:t>
            </a:r>
          </a:p>
        </p:txBody>
      </p:sp>
      <p:sp>
        <p:nvSpPr>
          <p:cNvPr id="23" name="Rubrik 1"/>
          <p:cNvSpPr txBox="1">
            <a:spLocks/>
          </p:cNvSpPr>
          <p:nvPr/>
        </p:nvSpPr>
        <p:spPr>
          <a:xfrm>
            <a:off x="6880563" y="5073796"/>
            <a:ext cx="1833267" cy="339494"/>
          </a:xfrm>
          <a:prstGeom prst="rect">
            <a:avLst/>
          </a:prstGeom>
          <a:ln w="19050">
            <a:solidFill>
              <a:schemeClr val="bg1">
                <a:lumMod val="75000"/>
              </a:schemeClr>
            </a:solidFill>
          </a:ln>
        </p:spPr>
        <p:txBody>
          <a:bodyPr vert="horz" lIns="86222" tIns="43111" rIns="86222" bIns="43111" rtlCol="0" anchor="ctr">
            <a:noAutofit/>
          </a:bodyPr>
          <a:lstStyle>
            <a:defPPr>
              <a:defRPr lang="sv-SE"/>
            </a:defPPr>
            <a:lvl1pPr algn="ctr">
              <a:spcBef>
                <a:spcPct val="0"/>
              </a:spcBef>
              <a:buNone/>
              <a:defRPr sz="2000" b="1">
                <a:solidFill>
                  <a:schemeClr val="bg1">
                    <a:lumMod val="75000"/>
                  </a:schemeClr>
                </a:solidFill>
                <a:latin typeface="+mj-lt"/>
                <a:ea typeface="+mj-ea"/>
                <a:cs typeface="+mj-cs"/>
              </a:defRPr>
            </a:lvl1pPr>
          </a:lstStyle>
          <a:p>
            <a:pPr defTabSz="862149" eaLnBrk="0" fontAlgn="base" hangingPunct="0">
              <a:spcAft>
                <a:spcPct val="0"/>
              </a:spcAft>
              <a:defRPr/>
            </a:pPr>
            <a:r>
              <a:rPr lang="sv-SE" sz="1698">
                <a:solidFill>
                  <a:srgbClr val="FFFFFF">
                    <a:lumMod val="75000"/>
                  </a:srgbClr>
                </a:solidFill>
                <a:latin typeface="Montserrat" pitchFamily="2" charset="0"/>
              </a:rPr>
              <a:t>Spark </a:t>
            </a:r>
            <a:r>
              <a:rPr lang="sv-SE" sz="1698" err="1">
                <a:solidFill>
                  <a:srgbClr val="FFFFFF">
                    <a:lumMod val="75000"/>
                  </a:srgbClr>
                </a:solidFill>
                <a:latin typeface="Montserrat" pitchFamily="2" charset="0"/>
              </a:rPr>
              <a:t>Plug</a:t>
            </a:r>
            <a:r>
              <a:rPr lang="sv-SE" sz="1698">
                <a:solidFill>
                  <a:srgbClr val="FFFFFF">
                    <a:lumMod val="75000"/>
                  </a:srgbClr>
                </a:solidFill>
                <a:latin typeface="Montserrat" pitchFamily="2" charset="0"/>
              </a:rPr>
              <a:t> AB</a:t>
            </a:r>
          </a:p>
        </p:txBody>
      </p:sp>
      <p:cxnSp>
        <p:nvCxnSpPr>
          <p:cNvPr id="25" name="Rak 24"/>
          <p:cNvCxnSpPr/>
          <p:nvPr/>
        </p:nvCxnSpPr>
        <p:spPr>
          <a:xfrm rot="5400000">
            <a:off x="5828130" y="4209838"/>
            <a:ext cx="407393" cy="33949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ak 28"/>
          <p:cNvCxnSpPr/>
          <p:nvPr/>
        </p:nvCxnSpPr>
        <p:spPr>
          <a:xfrm rot="5400000">
            <a:off x="6880561" y="4379584"/>
            <a:ext cx="407393"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ak 32"/>
          <p:cNvCxnSpPr>
            <a:cxnSpLocks/>
            <a:endCxn id="22" idx="0"/>
          </p:cNvCxnSpPr>
          <p:nvPr/>
        </p:nvCxnSpPr>
        <p:spPr>
          <a:xfrm>
            <a:off x="7933443" y="4175888"/>
            <a:ext cx="474828" cy="40739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Rak 39"/>
          <p:cNvCxnSpPr/>
          <p:nvPr/>
        </p:nvCxnSpPr>
        <p:spPr>
          <a:xfrm rot="5400000">
            <a:off x="8272488" y="4685129"/>
            <a:ext cx="1018483"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1" name="Rektangel 30"/>
          <p:cNvSpPr/>
          <p:nvPr/>
        </p:nvSpPr>
        <p:spPr>
          <a:xfrm>
            <a:off x="410377" y="3364658"/>
            <a:ext cx="4549223" cy="2326791"/>
          </a:xfrm>
          <a:prstGeom prst="rect">
            <a:avLst/>
          </a:prstGeom>
          <a:solidFill>
            <a:schemeClr val="bg1">
              <a:lumMod val="85000"/>
            </a:schemeClr>
          </a:solidFill>
          <a:ln w="12700">
            <a:solidFill>
              <a:schemeClr val="tx1"/>
            </a:solidFill>
          </a:ln>
        </p:spPr>
        <p:txBody>
          <a:bodyPr wrap="square">
            <a:spAutoFit/>
          </a:bodyPr>
          <a:lstStyle/>
          <a:p>
            <a:pPr defTabSz="169714" eaLnBrk="0" fontAlgn="base" hangingPunct="0">
              <a:spcBef>
                <a:spcPct val="0"/>
              </a:spcBef>
              <a:spcAft>
                <a:spcPct val="0"/>
              </a:spcAft>
              <a:defRPr/>
            </a:pPr>
            <a:r>
              <a:rPr lang="sv-SE" sz="1320" b="1" dirty="0">
                <a:solidFill>
                  <a:srgbClr val="000000"/>
                </a:solidFill>
                <a:latin typeface="Montserrat" pitchFamily="2" charset="0"/>
                <a:cs typeface="Arial" panose="020B0604020202020204" pitchFamily="34" charset="0"/>
              </a:rPr>
              <a:t>Medlemmar</a:t>
            </a:r>
            <a:endParaRPr lang="sv-SE" sz="1320" dirty="0">
              <a:solidFill>
                <a:srgbClr val="000000"/>
              </a:solidFill>
              <a:latin typeface="Montserrat" pitchFamily="2" charset="0"/>
              <a:cs typeface="Arial" panose="020B0604020202020204" pitchFamily="34" charset="0"/>
            </a:endParaRPr>
          </a:p>
          <a:p>
            <a:pPr defTabSz="169714" eaLnBrk="0" fontAlgn="base" hangingPunct="0">
              <a:spcBef>
                <a:spcPct val="0"/>
              </a:spcBef>
              <a:spcAft>
                <a:spcPct val="0"/>
              </a:spcAft>
              <a:buFont typeface="Arial" pitchFamily="34" charset="0"/>
              <a:buChar char="•"/>
              <a:defRPr/>
            </a:pPr>
            <a:endParaRPr lang="sv-SE" sz="1320" dirty="0">
              <a:solidFill>
                <a:srgbClr val="000000"/>
              </a:solidFill>
              <a:latin typeface="Montserrat" pitchFamily="2" charset="0"/>
              <a:cs typeface="Arial" panose="020B0604020202020204" pitchFamily="34" charset="0"/>
            </a:endParaRPr>
          </a:p>
          <a:p>
            <a:pPr defTabSz="169714" eaLnBrk="0" fontAlgn="base" hangingPunct="0">
              <a:spcBef>
                <a:spcPct val="0"/>
              </a:spcBef>
              <a:spcAft>
                <a:spcPct val="0"/>
              </a:spcAft>
              <a:buFont typeface="Arial" pitchFamily="34" charset="0"/>
              <a:buChar char="•"/>
              <a:defRPr/>
            </a:pPr>
            <a:r>
              <a:rPr lang="sv-SE" sz="1320" dirty="0">
                <a:solidFill>
                  <a:srgbClr val="000000"/>
                </a:solidFill>
                <a:latin typeface="Montserrat" pitchFamily="2" charset="0"/>
                <a:cs typeface="Arial" panose="020B0604020202020204" pitchFamily="34" charset="0"/>
              </a:rPr>
              <a:t> 	Ca 160 000 varav ca 19 000 licensierade 	tävlingsförare och ca 4 500 licensierade 	funktionärer.</a:t>
            </a:r>
          </a:p>
          <a:p>
            <a:pPr defTabSz="169714" eaLnBrk="0" fontAlgn="base" hangingPunct="0">
              <a:spcBef>
                <a:spcPct val="0"/>
              </a:spcBef>
              <a:spcAft>
                <a:spcPct val="0"/>
              </a:spcAft>
              <a:buFont typeface="Arial" pitchFamily="34" charset="0"/>
              <a:buChar char="•"/>
              <a:defRPr/>
            </a:pPr>
            <a:r>
              <a:rPr lang="sv-SE" sz="1320" dirty="0">
                <a:solidFill>
                  <a:srgbClr val="000000"/>
                </a:solidFill>
                <a:latin typeface="Montserrat" pitchFamily="2" charset="0"/>
                <a:cs typeface="Arial" panose="020B0604020202020204" pitchFamily="34" charset="0"/>
              </a:rPr>
              <a:t> 	Medlem i en klubb blir man genom att ansluta  	sig till klubben samt följa de stadgar klubben har.</a:t>
            </a:r>
          </a:p>
          <a:p>
            <a:pPr defTabSz="169714" eaLnBrk="0" fontAlgn="base" hangingPunct="0">
              <a:spcBef>
                <a:spcPct val="0"/>
              </a:spcBef>
              <a:spcAft>
                <a:spcPct val="0"/>
              </a:spcAft>
              <a:buFont typeface="Arial" pitchFamily="34" charset="0"/>
              <a:buChar char="•"/>
              <a:defRPr/>
            </a:pPr>
            <a:r>
              <a:rPr lang="sv-SE" sz="1320" dirty="0">
                <a:solidFill>
                  <a:srgbClr val="000000"/>
                </a:solidFill>
                <a:latin typeface="Montserrat" pitchFamily="2" charset="0"/>
                <a:cs typeface="Arial" panose="020B0604020202020204" pitchFamily="34" charset="0"/>
              </a:rPr>
              <a:t>	Av de medlemmar som har tävlingslicens utgörs 	ca 75% av enduro- och motocrossförare.</a:t>
            </a:r>
          </a:p>
          <a:p>
            <a:pPr defTabSz="169714" eaLnBrk="0" fontAlgn="base" hangingPunct="0">
              <a:spcBef>
                <a:spcPct val="0"/>
              </a:spcBef>
              <a:spcAft>
                <a:spcPct val="0"/>
              </a:spcAft>
              <a:buFont typeface="Arial" pitchFamily="34" charset="0"/>
              <a:buChar char="•"/>
              <a:defRPr/>
            </a:pPr>
            <a:r>
              <a:rPr lang="sv-SE" sz="1320" dirty="0">
                <a:solidFill>
                  <a:srgbClr val="000000"/>
                </a:solidFill>
                <a:latin typeface="Montserrat" pitchFamily="2" charset="0"/>
                <a:cs typeface="Arial" panose="020B0604020202020204" pitchFamily="34" charset="0"/>
              </a:rPr>
              <a:t>	Medlemskap i en klubb är förutsättningen för att 	man ska kunna ha förare- eller funktionärslicens.</a:t>
            </a:r>
            <a:endParaRPr lang="sv-SE" sz="1509" dirty="0">
              <a:solidFill>
                <a:srgbClr val="000000"/>
              </a:solidFill>
              <a:latin typeface="Montserrat" pitchFamily="2" charset="0"/>
              <a:cs typeface="Arial" panose="020B0604020202020204" pitchFamily="34" charset="0"/>
            </a:endParaRPr>
          </a:p>
        </p:txBody>
      </p:sp>
      <p:sp>
        <p:nvSpPr>
          <p:cNvPr id="30" name="Rubrik 1">
            <a:extLst>
              <a:ext uri="{FF2B5EF4-FFF2-40B4-BE49-F238E27FC236}">
                <a16:creationId xmlns:a16="http://schemas.microsoft.com/office/drawing/2014/main" id="{38CDD4B5-7E8A-43A7-AAB4-72C4C2FEFBE1}"/>
              </a:ext>
            </a:extLst>
          </p:cNvPr>
          <p:cNvSpPr txBox="1">
            <a:spLocks/>
          </p:cNvSpPr>
          <p:nvPr/>
        </p:nvSpPr>
        <p:spPr>
          <a:xfrm>
            <a:off x="2786513" y="1935226"/>
            <a:ext cx="1290078" cy="339494"/>
          </a:xfrm>
          <a:prstGeom prst="rect">
            <a:avLst/>
          </a:prstGeom>
          <a:ln w="19050">
            <a:solidFill>
              <a:schemeClr val="bg1">
                <a:lumMod val="75000"/>
              </a:schemeClr>
            </a:solidFill>
          </a:ln>
        </p:spPr>
        <p:txBody>
          <a:bodyPr vert="horz" lIns="86222" tIns="43111" rIns="86222" bIns="43111" rtlCol="0" anchor="ctr">
            <a:noAutofit/>
          </a:bodyPr>
          <a:lstStyle>
            <a:defPPr>
              <a:defRPr lang="sv-SE"/>
            </a:defPPr>
            <a:lvl1pPr algn="ctr">
              <a:spcBef>
                <a:spcPct val="0"/>
              </a:spcBef>
              <a:buNone/>
              <a:defRPr sz="2000" b="1">
                <a:solidFill>
                  <a:schemeClr val="bg1">
                    <a:lumMod val="75000"/>
                  </a:schemeClr>
                </a:solidFill>
                <a:latin typeface="+mj-lt"/>
                <a:ea typeface="+mj-ea"/>
                <a:cs typeface="+mj-cs"/>
              </a:defRPr>
            </a:lvl1pPr>
          </a:lstStyle>
          <a:p>
            <a:pPr defTabSz="862149" eaLnBrk="0" fontAlgn="base" hangingPunct="0">
              <a:spcAft>
                <a:spcPct val="0"/>
              </a:spcAft>
              <a:defRPr/>
            </a:pPr>
            <a:r>
              <a:rPr lang="sv-SE" sz="1886">
                <a:solidFill>
                  <a:srgbClr val="FFFFFF">
                    <a:lumMod val="75000"/>
                  </a:srgbClr>
                </a:solidFill>
                <a:latin typeface="Montserrat" pitchFamily="2" charset="0"/>
              </a:rPr>
              <a:t>Distrikt</a:t>
            </a:r>
          </a:p>
        </p:txBody>
      </p:sp>
      <p:sp>
        <p:nvSpPr>
          <p:cNvPr id="32" name="Höger 23">
            <a:extLst>
              <a:ext uri="{FF2B5EF4-FFF2-40B4-BE49-F238E27FC236}">
                <a16:creationId xmlns:a16="http://schemas.microsoft.com/office/drawing/2014/main" id="{CFBE0A42-F9A9-48F3-A772-0384F015894C}"/>
              </a:ext>
            </a:extLst>
          </p:cNvPr>
          <p:cNvSpPr/>
          <p:nvPr/>
        </p:nvSpPr>
        <p:spPr>
          <a:xfrm>
            <a:off x="2243323" y="1867327"/>
            <a:ext cx="475292" cy="475292"/>
          </a:xfrm>
          <a:prstGeom prst="rightArrow">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2149" eaLnBrk="0" fontAlgn="base" hangingPunct="0">
              <a:spcBef>
                <a:spcPct val="0"/>
              </a:spcBef>
              <a:spcAft>
                <a:spcPct val="0"/>
              </a:spcAft>
              <a:defRPr/>
            </a:pPr>
            <a:endParaRPr lang="sv-SE" sz="1698">
              <a:solidFill>
                <a:srgbClr val="FFFFFF"/>
              </a:solidFill>
              <a:latin typeface="Arial"/>
            </a:endParaRPr>
          </a:p>
        </p:txBody>
      </p:sp>
      <p:sp>
        <p:nvSpPr>
          <p:cNvPr id="34" name="Höger 26">
            <a:extLst>
              <a:ext uri="{FF2B5EF4-FFF2-40B4-BE49-F238E27FC236}">
                <a16:creationId xmlns:a16="http://schemas.microsoft.com/office/drawing/2014/main" id="{7B081CFC-F63E-442D-A856-2442E849ACF7}"/>
              </a:ext>
            </a:extLst>
          </p:cNvPr>
          <p:cNvSpPr/>
          <p:nvPr/>
        </p:nvSpPr>
        <p:spPr>
          <a:xfrm>
            <a:off x="4212390" y="1867327"/>
            <a:ext cx="475292" cy="475292"/>
          </a:xfrm>
          <a:prstGeom prst="rightArrow">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2149" eaLnBrk="0" fontAlgn="base" hangingPunct="0">
              <a:spcBef>
                <a:spcPct val="0"/>
              </a:spcBef>
              <a:spcAft>
                <a:spcPct val="0"/>
              </a:spcAft>
              <a:defRPr/>
            </a:pPr>
            <a:endParaRPr lang="sv-SE" sz="1698">
              <a:solidFill>
                <a:srgbClr val="FFFFFF"/>
              </a:solidFill>
              <a:latin typeface="Arial"/>
            </a:endParaRPr>
          </a:p>
        </p:txBody>
      </p:sp>
      <mc:AlternateContent xmlns:mc="http://schemas.openxmlformats.org/markup-compatibility/2006" xmlns:p14="http://schemas.microsoft.com/office/powerpoint/2010/main">
        <mc:Choice Requires="p14">
          <p:contentPart p14:bwMode="auto" r:id="rId2">
            <p14:nvContentPartPr>
              <p14:cNvPr id="6" name="Pennanteckning 5">
                <a:extLst>
                  <a:ext uri="{FF2B5EF4-FFF2-40B4-BE49-F238E27FC236}">
                    <a16:creationId xmlns:a16="http://schemas.microsoft.com/office/drawing/2014/main" id="{36F0CFB0-7E91-D0E9-5226-52BC7575F34B}"/>
                  </a:ext>
                </a:extLst>
              </p14:cNvPr>
              <p14:cNvContentPartPr/>
              <p14:nvPr/>
            </p14:nvContentPartPr>
            <p14:xfrm>
              <a:off x="388165" y="6276140"/>
              <a:ext cx="955074" cy="201167"/>
            </p14:xfrm>
          </p:contentPart>
        </mc:Choice>
        <mc:Fallback xmlns="">
          <p:pic>
            <p:nvPicPr>
              <p:cNvPr id="6" name="Pennanteckning 5">
                <a:extLst>
                  <a:ext uri="{FF2B5EF4-FFF2-40B4-BE49-F238E27FC236}">
                    <a16:creationId xmlns:a16="http://schemas.microsoft.com/office/drawing/2014/main" id="{36F0CFB0-7E91-D0E9-5226-52BC7575F34B}"/>
                  </a:ext>
                </a:extLst>
              </p:cNvPr>
              <p:cNvPicPr/>
              <p:nvPr/>
            </p:nvPicPr>
            <p:blipFill>
              <a:blip r:embed="rId3"/>
              <a:stretch>
                <a:fillRect/>
              </a:stretch>
            </p:blipFill>
            <p:spPr>
              <a:xfrm>
                <a:off x="325165" y="6213163"/>
                <a:ext cx="1080713" cy="326761"/>
              </a:xfrm>
              <a:prstGeom prst="rect">
                <a:avLst/>
              </a:prstGeom>
            </p:spPr>
          </p:pic>
        </mc:Fallback>
      </mc:AlternateContent>
      <p:pic>
        <p:nvPicPr>
          <p:cNvPr id="7" name="Bildobjekt 6">
            <a:extLst>
              <a:ext uri="{FF2B5EF4-FFF2-40B4-BE49-F238E27FC236}">
                <a16:creationId xmlns:a16="http://schemas.microsoft.com/office/drawing/2014/main" id="{AAC87BFD-A256-7BB7-6FB7-A2FC28E703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8" name="Bildobjekt 7">
            <a:extLst>
              <a:ext uri="{FF2B5EF4-FFF2-40B4-BE49-F238E27FC236}">
                <a16:creationId xmlns:a16="http://schemas.microsoft.com/office/drawing/2014/main" id="{A99BD7FF-969D-1F5D-09A8-BBADC46556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9" name="Bildobjekt 8" descr="En bild som visar text, clipart&#10;&#10;Automatiskt genererad beskrivning">
            <a:extLst>
              <a:ext uri="{FF2B5EF4-FFF2-40B4-BE49-F238E27FC236}">
                <a16:creationId xmlns:a16="http://schemas.microsoft.com/office/drawing/2014/main" id="{8E2F7C62-FCB4-5D11-4012-C374423AC7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424" y="6115057"/>
            <a:ext cx="1071902" cy="330146"/>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Freeform 216"/>
          <p:cNvSpPr/>
          <p:nvPr/>
        </p:nvSpPr>
        <p:spPr>
          <a:xfrm flipV="1">
            <a:off x="3203848" y="6392194"/>
            <a:ext cx="2172728" cy="10427"/>
          </a:xfrm>
          <a:custGeom>
            <a:avLst/>
            <a:gdLst/>
            <a:ahLst/>
            <a:cxnLst/>
            <a:rect l="0" t="0" r="0" b="0"/>
            <a:pathLst>
              <a:path w="3387343" h="16257">
                <a:moveTo>
                  <a:pt x="0" y="16257"/>
                </a:moveTo>
                <a:lnTo>
                  <a:pt x="1694688" y="16257"/>
                </a:lnTo>
                <a:lnTo>
                  <a:pt x="3387343" y="16257"/>
                </a:lnTo>
                <a:lnTo>
                  <a:pt x="3387343" y="0"/>
                </a:lnTo>
                <a:lnTo>
                  <a:pt x="1694688" y="0"/>
                </a:lnTo>
                <a:lnTo>
                  <a:pt x="0" y="0"/>
                </a:lnTo>
                <a:close/>
                <a:moveTo>
                  <a:pt x="3787647" y="9091168"/>
                </a:moveTo>
              </a:path>
            </a:pathLst>
          </a:custGeom>
          <a:solidFill>
            <a:srgbClr val="C00000">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781995"/>
            <a:endParaRPr lang="sv-SE" sz="1539" kern="0">
              <a:solidFill>
                <a:prstClr val="white"/>
              </a:solidFill>
              <a:latin typeface="Calibri"/>
            </a:endParaRPr>
          </a:p>
        </p:txBody>
      </p:sp>
      <p:pic>
        <p:nvPicPr>
          <p:cNvPr id="217" name="Picture 21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349739" y="3708277"/>
            <a:ext cx="1414163" cy="1418073"/>
          </a:xfrm>
          <a:prstGeom prst="rect">
            <a:avLst/>
          </a:prstGeom>
          <a:noFill/>
        </p:spPr>
      </p:pic>
      <p:sp>
        <p:nvSpPr>
          <p:cNvPr id="218" name="Rectangle 218"/>
          <p:cNvSpPr/>
          <p:nvPr/>
        </p:nvSpPr>
        <p:spPr>
          <a:xfrm>
            <a:off x="643455" y="862882"/>
            <a:ext cx="5696175" cy="492443"/>
          </a:xfrm>
          <a:prstGeom prst="rect">
            <a:avLst/>
          </a:prstGeom>
        </p:spPr>
        <p:txBody>
          <a:bodyPr wrap="none" lIns="0" tIns="0" rIns="0" bIns="0">
            <a:spAutoFit/>
          </a:bodyPr>
          <a:lstStyle/>
          <a:p>
            <a:pPr defTabSz="781995"/>
            <a:r>
              <a:rPr lang="en-US" sz="3200" kern="0" spc="-11" dirty="0">
                <a:solidFill>
                  <a:srgbClr val="000000"/>
                </a:solidFill>
                <a:latin typeface="Bebas Neue" panose="020B0606020202050201" pitchFamily="34" charset="0"/>
              </a:rPr>
              <a:t>L</a:t>
            </a:r>
            <a:r>
              <a:rPr lang="en-US" sz="3200" kern="0" dirty="0">
                <a:solidFill>
                  <a:srgbClr val="000000"/>
                </a:solidFill>
                <a:latin typeface="Bebas Neue" panose="020B0606020202050201" pitchFamily="34" charset="0"/>
              </a:rPr>
              <a:t>icenss</a:t>
            </a:r>
            <a:r>
              <a:rPr lang="en-US" sz="3200" kern="0" spc="-27" dirty="0">
                <a:solidFill>
                  <a:srgbClr val="000000"/>
                </a:solidFill>
                <a:latin typeface="Bebas Neue" panose="020B0606020202050201" pitchFamily="34" charset="0"/>
              </a:rPr>
              <a:t>p</a:t>
            </a:r>
            <a:r>
              <a:rPr lang="en-US" sz="3200" kern="0" dirty="0">
                <a:solidFill>
                  <a:srgbClr val="000000"/>
                </a:solidFill>
                <a:latin typeface="Bebas Neue" panose="020B0606020202050201" pitchFamily="34" charset="0"/>
              </a:rPr>
              <a:t>ärr vid misstänkt hjärnsk</a:t>
            </a:r>
            <a:r>
              <a:rPr lang="en-US" sz="3200" kern="0" spc="-19" dirty="0">
                <a:solidFill>
                  <a:srgbClr val="000000"/>
                </a:solidFill>
                <a:latin typeface="Bebas Neue" panose="020B0606020202050201" pitchFamily="34" charset="0"/>
              </a:rPr>
              <a:t>a</a:t>
            </a:r>
            <a:r>
              <a:rPr lang="en-US" sz="3200" kern="0" dirty="0">
                <a:solidFill>
                  <a:srgbClr val="000000"/>
                </a:solidFill>
                <a:latin typeface="Bebas Neue" panose="020B0606020202050201" pitchFamily="34" charset="0"/>
              </a:rPr>
              <a:t>kning</a:t>
            </a:r>
          </a:p>
        </p:txBody>
      </p:sp>
      <p:sp>
        <p:nvSpPr>
          <p:cNvPr id="219" name="Rectangle 219"/>
          <p:cNvSpPr/>
          <p:nvPr/>
        </p:nvSpPr>
        <p:spPr>
          <a:xfrm>
            <a:off x="557928" y="1783243"/>
            <a:ext cx="7652159" cy="693908"/>
          </a:xfrm>
          <a:prstGeom prst="rect">
            <a:avLst/>
          </a:prstGeom>
        </p:spPr>
        <p:txBody>
          <a:bodyPr wrap="none" lIns="0" tIns="0" rIns="0" bIns="0">
            <a:spAutoFit/>
          </a:bodyPr>
          <a:lstStyle/>
          <a:p>
            <a:pPr defTabSz="781995">
              <a:tabLst>
                <a:tab pos="323785" algn="l"/>
              </a:tabLst>
            </a:pPr>
            <a:r>
              <a:rPr lang="en-US" sz="1509" kern="0" dirty="0">
                <a:solidFill>
                  <a:srgbClr val="000000"/>
                </a:solidFill>
                <a:latin typeface="Montserrat" pitchFamily="2" charset="0"/>
              </a:rPr>
              <a:t>•	Tävli</a:t>
            </a:r>
            <a:r>
              <a:rPr lang="en-US" sz="1509" kern="0" spc="-9" dirty="0">
                <a:solidFill>
                  <a:srgbClr val="000000"/>
                </a:solidFill>
                <a:latin typeface="Montserrat" pitchFamily="2" charset="0"/>
              </a:rPr>
              <a:t>n</a:t>
            </a:r>
            <a:r>
              <a:rPr lang="en-US" sz="1509" kern="0" dirty="0">
                <a:solidFill>
                  <a:srgbClr val="000000"/>
                </a:solidFill>
                <a:latin typeface="Montserrat" pitchFamily="2" charset="0"/>
              </a:rPr>
              <a:t>gs-/Trä</a:t>
            </a:r>
            <a:r>
              <a:rPr lang="en-US" sz="1509" kern="0" spc="-9" dirty="0">
                <a:solidFill>
                  <a:srgbClr val="000000"/>
                </a:solidFill>
                <a:latin typeface="Montserrat" pitchFamily="2" charset="0"/>
              </a:rPr>
              <a:t>n</a:t>
            </a:r>
            <a:r>
              <a:rPr lang="en-US" sz="1509" kern="0" dirty="0">
                <a:solidFill>
                  <a:srgbClr val="000000"/>
                </a:solidFill>
                <a:latin typeface="Montserrat" pitchFamily="2" charset="0"/>
              </a:rPr>
              <a:t>ingsledare/Supervi</a:t>
            </a:r>
            <a:r>
              <a:rPr lang="en-US" sz="1509" kern="0" spc="-13" dirty="0">
                <a:solidFill>
                  <a:srgbClr val="000000"/>
                </a:solidFill>
                <a:latin typeface="Montserrat" pitchFamily="2" charset="0"/>
              </a:rPr>
              <a:t>s</a:t>
            </a:r>
            <a:r>
              <a:rPr lang="en-US" sz="1509" kern="0" spc="-11" dirty="0">
                <a:solidFill>
                  <a:srgbClr val="000000"/>
                </a:solidFill>
                <a:latin typeface="Montserrat" pitchFamily="2" charset="0"/>
              </a:rPr>
              <a:t>o</a:t>
            </a:r>
            <a:r>
              <a:rPr lang="en-US" sz="1509" kern="0" dirty="0">
                <a:solidFill>
                  <a:srgbClr val="000000"/>
                </a:solidFill>
                <a:latin typeface="Montserrat" pitchFamily="2" charset="0"/>
              </a:rPr>
              <a:t>r/</a:t>
            </a:r>
            <a:r>
              <a:rPr lang="en-US" sz="1509" kern="0" spc="-9" dirty="0">
                <a:solidFill>
                  <a:srgbClr val="000000"/>
                </a:solidFill>
                <a:latin typeface="Montserrat" pitchFamily="2" charset="0"/>
              </a:rPr>
              <a:t>D</a:t>
            </a:r>
            <a:r>
              <a:rPr lang="en-US" sz="1509" kern="0" dirty="0">
                <a:solidFill>
                  <a:srgbClr val="000000"/>
                </a:solidFill>
                <a:latin typeface="Montserrat" pitchFamily="2" charset="0"/>
              </a:rPr>
              <a:t>omare</a:t>
            </a:r>
            <a:r>
              <a:rPr lang="en-US" sz="1509" kern="0" spc="-19" dirty="0">
                <a:solidFill>
                  <a:srgbClr val="000000"/>
                </a:solidFill>
                <a:latin typeface="Montserrat" pitchFamily="2" charset="0"/>
              </a:rPr>
              <a:t> </a:t>
            </a:r>
            <a:r>
              <a:rPr lang="en-US" sz="1509" kern="0" spc="-9" dirty="0">
                <a:solidFill>
                  <a:srgbClr val="000000"/>
                </a:solidFill>
                <a:latin typeface="Montserrat" pitchFamily="2" charset="0"/>
              </a:rPr>
              <a:t>h</a:t>
            </a:r>
            <a:r>
              <a:rPr lang="en-US" sz="1509" kern="0" dirty="0">
                <a:solidFill>
                  <a:srgbClr val="000000"/>
                </a:solidFill>
                <a:latin typeface="Montserrat" pitchFamily="2" charset="0"/>
              </a:rPr>
              <a:t>ar rätt </a:t>
            </a:r>
            <a:r>
              <a:rPr lang="en-US" sz="1509" kern="0" spc="-11" dirty="0">
                <a:solidFill>
                  <a:srgbClr val="000000"/>
                </a:solidFill>
                <a:latin typeface="Montserrat" pitchFamily="2" charset="0"/>
              </a:rPr>
              <a:t>o</a:t>
            </a:r>
            <a:r>
              <a:rPr lang="en-US" sz="1509" kern="0" dirty="0">
                <a:solidFill>
                  <a:srgbClr val="000000"/>
                </a:solidFill>
                <a:latin typeface="Montserrat" pitchFamily="2" charset="0"/>
              </a:rPr>
              <a:t>c</a:t>
            </a:r>
            <a:r>
              <a:rPr lang="en-US" sz="1509" kern="0" spc="-9" dirty="0">
                <a:solidFill>
                  <a:srgbClr val="000000"/>
                </a:solidFill>
                <a:latin typeface="Montserrat" pitchFamily="2" charset="0"/>
              </a:rPr>
              <a:t>h</a:t>
            </a:r>
            <a:r>
              <a:rPr lang="en-US" sz="1509" kern="0" dirty="0">
                <a:solidFill>
                  <a:srgbClr val="000000"/>
                </a:solidFill>
                <a:latin typeface="Montserrat" pitchFamily="2" charset="0"/>
              </a:rPr>
              <a:t> stöd i regler</a:t>
            </a:r>
            <a:r>
              <a:rPr lang="en-US" sz="1509" kern="0" spc="-9" dirty="0">
                <a:solidFill>
                  <a:srgbClr val="000000"/>
                </a:solidFill>
                <a:latin typeface="Montserrat" pitchFamily="2" charset="0"/>
              </a:rPr>
              <a:t>n</a:t>
            </a:r>
            <a:r>
              <a:rPr lang="en-US" sz="1509" kern="0" dirty="0">
                <a:solidFill>
                  <a:srgbClr val="000000"/>
                </a:solidFill>
                <a:latin typeface="Montserrat" pitchFamily="2" charset="0"/>
              </a:rPr>
              <a:t>a att </a:t>
            </a:r>
          </a:p>
          <a:p>
            <a:pPr marL="323210" defTabSz="781995">
              <a:lnSpc>
                <a:spcPts val="1816"/>
              </a:lnSpc>
            </a:pPr>
            <a:r>
              <a:rPr lang="en-US" sz="1509" kern="0" dirty="0">
                <a:solidFill>
                  <a:srgbClr val="000000"/>
                </a:solidFill>
                <a:latin typeface="Montserrat" pitchFamily="2" charset="0"/>
              </a:rPr>
              <a:t>kun</a:t>
            </a:r>
            <a:r>
              <a:rPr lang="en-US" sz="1509" kern="0" spc="-9" dirty="0">
                <a:solidFill>
                  <a:srgbClr val="000000"/>
                </a:solidFill>
                <a:latin typeface="Montserrat" pitchFamily="2" charset="0"/>
              </a:rPr>
              <a:t>n</a:t>
            </a:r>
            <a:r>
              <a:rPr lang="en-US" sz="1509" kern="0" dirty="0">
                <a:solidFill>
                  <a:srgbClr val="000000"/>
                </a:solidFill>
                <a:latin typeface="Montserrat" pitchFamily="2" charset="0"/>
              </a:rPr>
              <a:t>a fatta beslu</a:t>
            </a:r>
            <a:r>
              <a:rPr lang="en-US" sz="1509" kern="0" spc="-9" dirty="0">
                <a:solidFill>
                  <a:srgbClr val="000000"/>
                </a:solidFill>
                <a:latin typeface="Montserrat" pitchFamily="2" charset="0"/>
              </a:rPr>
              <a:t>t</a:t>
            </a:r>
            <a:r>
              <a:rPr lang="en-US" sz="1509" kern="0" dirty="0">
                <a:solidFill>
                  <a:srgbClr val="000000"/>
                </a:solidFill>
                <a:latin typeface="Montserrat" pitchFamily="2" charset="0"/>
              </a:rPr>
              <a:t> </a:t>
            </a:r>
            <a:r>
              <a:rPr lang="en-US" sz="1509" kern="0" spc="-11" dirty="0">
                <a:solidFill>
                  <a:srgbClr val="000000"/>
                </a:solidFill>
                <a:latin typeface="Montserrat" pitchFamily="2" charset="0"/>
              </a:rPr>
              <a:t>o</a:t>
            </a:r>
            <a:r>
              <a:rPr lang="en-US" sz="1509" kern="0" dirty="0">
                <a:solidFill>
                  <a:srgbClr val="000000"/>
                </a:solidFill>
                <a:latin typeface="Montserrat" pitchFamily="2" charset="0"/>
              </a:rPr>
              <a:t>m licensspärr</a:t>
            </a:r>
            <a:r>
              <a:rPr lang="en-US" sz="1509" kern="0" spc="-19" dirty="0">
                <a:solidFill>
                  <a:srgbClr val="000000"/>
                </a:solidFill>
                <a:latin typeface="Montserrat" pitchFamily="2" charset="0"/>
              </a:rPr>
              <a:t> </a:t>
            </a:r>
            <a:r>
              <a:rPr lang="en-US" sz="1509" kern="0" dirty="0">
                <a:solidFill>
                  <a:srgbClr val="000000"/>
                </a:solidFill>
                <a:latin typeface="Montserrat" pitchFamily="2" charset="0"/>
              </a:rPr>
              <a:t>på gru</a:t>
            </a:r>
            <a:r>
              <a:rPr lang="en-US" sz="1509" kern="0" spc="-9" dirty="0">
                <a:solidFill>
                  <a:srgbClr val="000000"/>
                </a:solidFill>
                <a:latin typeface="Montserrat" pitchFamily="2" charset="0"/>
              </a:rPr>
              <a:t>n</a:t>
            </a:r>
            <a:r>
              <a:rPr lang="en-US" sz="1509" kern="0" dirty="0">
                <a:solidFill>
                  <a:srgbClr val="000000"/>
                </a:solidFill>
                <a:latin typeface="Montserrat" pitchFamily="2" charset="0"/>
              </a:rPr>
              <a:t>d av att ma</a:t>
            </a:r>
            <a:r>
              <a:rPr lang="en-US" sz="1509" kern="0" spc="-9" dirty="0">
                <a:solidFill>
                  <a:srgbClr val="000000"/>
                </a:solidFill>
                <a:latin typeface="Montserrat" pitchFamily="2" charset="0"/>
              </a:rPr>
              <a:t>n</a:t>
            </a:r>
            <a:r>
              <a:rPr lang="en-US" sz="1509" kern="0" dirty="0">
                <a:solidFill>
                  <a:srgbClr val="000000"/>
                </a:solidFill>
                <a:latin typeface="Montserrat" pitchFamily="2" charset="0"/>
              </a:rPr>
              <a:t> i</a:t>
            </a:r>
            <a:r>
              <a:rPr lang="en-US" sz="1509" kern="0" spc="-9" dirty="0">
                <a:solidFill>
                  <a:srgbClr val="000000"/>
                </a:solidFill>
                <a:latin typeface="Montserrat" pitchFamily="2" charset="0"/>
              </a:rPr>
              <a:t>n</a:t>
            </a:r>
            <a:r>
              <a:rPr lang="en-US" sz="1509" kern="0" dirty="0">
                <a:solidFill>
                  <a:srgbClr val="000000"/>
                </a:solidFill>
                <a:latin typeface="Montserrat" pitchFamily="2" charset="0"/>
              </a:rPr>
              <a:t>te ka</a:t>
            </a:r>
            <a:r>
              <a:rPr lang="en-US" sz="1509" kern="0" spc="-9" dirty="0">
                <a:solidFill>
                  <a:srgbClr val="000000"/>
                </a:solidFill>
                <a:latin typeface="Montserrat" pitchFamily="2" charset="0"/>
              </a:rPr>
              <a:t>n</a:t>
            </a:r>
            <a:r>
              <a:rPr lang="en-US" sz="1509" kern="0" dirty="0">
                <a:solidFill>
                  <a:srgbClr val="000000"/>
                </a:solidFill>
                <a:latin typeface="Montserrat" pitchFamily="2" charset="0"/>
              </a:rPr>
              <a:t> u</a:t>
            </a:r>
            <a:r>
              <a:rPr lang="en-US" sz="1509" kern="0" spc="-9" dirty="0">
                <a:solidFill>
                  <a:srgbClr val="000000"/>
                </a:solidFill>
                <a:latin typeface="Montserrat" pitchFamily="2" charset="0"/>
              </a:rPr>
              <a:t>t</a:t>
            </a:r>
            <a:r>
              <a:rPr lang="en-US" sz="1509" kern="0" dirty="0">
                <a:solidFill>
                  <a:srgbClr val="000000"/>
                </a:solidFill>
                <a:latin typeface="Montserrat" pitchFamily="2" charset="0"/>
              </a:rPr>
              <a:t>esluta</a:t>
            </a:r>
            <a:r>
              <a:rPr lang="en-US" sz="1509" kern="0" spc="-19" dirty="0">
                <a:solidFill>
                  <a:srgbClr val="000000"/>
                </a:solidFill>
                <a:latin typeface="Montserrat" pitchFamily="2" charset="0"/>
              </a:rPr>
              <a:t> </a:t>
            </a:r>
            <a:r>
              <a:rPr lang="en-US" sz="1509" kern="0" dirty="0">
                <a:solidFill>
                  <a:srgbClr val="000000"/>
                </a:solidFill>
                <a:latin typeface="Montserrat" pitchFamily="2" charset="0"/>
              </a:rPr>
              <a:t>en </a:t>
            </a:r>
          </a:p>
          <a:p>
            <a:pPr marL="323210" defTabSz="781995">
              <a:lnSpc>
                <a:spcPts val="1807"/>
              </a:lnSpc>
            </a:pPr>
            <a:r>
              <a:rPr lang="en-US" sz="1509" kern="0" dirty="0">
                <a:solidFill>
                  <a:srgbClr val="000000"/>
                </a:solidFill>
                <a:latin typeface="Montserrat" pitchFamily="2" charset="0"/>
              </a:rPr>
              <a:t>misstänk</a:t>
            </a:r>
            <a:r>
              <a:rPr lang="en-US" sz="1509" kern="0" spc="-9" dirty="0">
                <a:solidFill>
                  <a:srgbClr val="000000"/>
                </a:solidFill>
                <a:latin typeface="Montserrat" pitchFamily="2" charset="0"/>
              </a:rPr>
              <a:t>t</a:t>
            </a:r>
            <a:r>
              <a:rPr lang="en-US" sz="1509" kern="0" dirty="0">
                <a:solidFill>
                  <a:srgbClr val="000000"/>
                </a:solidFill>
                <a:latin typeface="Montserrat" pitchFamily="2" charset="0"/>
              </a:rPr>
              <a:t> hjär</a:t>
            </a:r>
            <a:r>
              <a:rPr lang="en-US" sz="1509" kern="0" spc="-9" dirty="0">
                <a:solidFill>
                  <a:srgbClr val="000000"/>
                </a:solidFill>
                <a:latin typeface="Montserrat" pitchFamily="2" charset="0"/>
              </a:rPr>
              <a:t>n</a:t>
            </a:r>
            <a:r>
              <a:rPr lang="en-US" sz="1509" kern="0" dirty="0">
                <a:solidFill>
                  <a:srgbClr val="000000"/>
                </a:solidFill>
                <a:latin typeface="Montserrat" pitchFamily="2" charset="0"/>
              </a:rPr>
              <a:t>skakni</a:t>
            </a:r>
            <a:r>
              <a:rPr lang="en-US" sz="1509" kern="0" spc="-9" dirty="0">
                <a:solidFill>
                  <a:srgbClr val="000000"/>
                </a:solidFill>
                <a:latin typeface="Montserrat" pitchFamily="2" charset="0"/>
              </a:rPr>
              <a:t>n</a:t>
            </a:r>
            <a:r>
              <a:rPr lang="en-US" sz="1509" kern="0" dirty="0">
                <a:solidFill>
                  <a:srgbClr val="000000"/>
                </a:solidFill>
                <a:latin typeface="Montserrat" pitchFamily="2" charset="0"/>
              </a:rPr>
              <a:t>g.</a:t>
            </a:r>
          </a:p>
        </p:txBody>
      </p:sp>
      <p:sp>
        <p:nvSpPr>
          <p:cNvPr id="220" name="Rectangle 220"/>
          <p:cNvSpPr/>
          <p:nvPr/>
        </p:nvSpPr>
        <p:spPr>
          <a:xfrm>
            <a:off x="557929" y="2519741"/>
            <a:ext cx="7707816" cy="463075"/>
          </a:xfrm>
          <a:prstGeom prst="rect">
            <a:avLst/>
          </a:prstGeom>
        </p:spPr>
        <p:txBody>
          <a:bodyPr wrap="none" lIns="0" tIns="0" rIns="0" bIns="0">
            <a:spAutoFit/>
          </a:bodyPr>
          <a:lstStyle/>
          <a:p>
            <a:pPr defTabSz="781995">
              <a:tabLst>
                <a:tab pos="323785" algn="l"/>
              </a:tabLst>
            </a:pPr>
            <a:r>
              <a:rPr lang="en-US" sz="1509" kern="0" dirty="0">
                <a:solidFill>
                  <a:srgbClr val="000000"/>
                </a:solidFill>
                <a:latin typeface="Montserrat" pitchFamily="2" charset="0"/>
              </a:rPr>
              <a:t>•	</a:t>
            </a:r>
            <a:r>
              <a:rPr lang="en-US" sz="1509" kern="0" spc="-14" dirty="0">
                <a:solidFill>
                  <a:srgbClr val="000000"/>
                </a:solidFill>
                <a:latin typeface="Montserrat" pitchFamily="2" charset="0"/>
              </a:rPr>
              <a:t>O</a:t>
            </a:r>
            <a:r>
              <a:rPr lang="en-US" sz="1509" kern="0" dirty="0">
                <a:solidFill>
                  <a:srgbClr val="000000"/>
                </a:solidFill>
                <a:latin typeface="Montserrat" pitchFamily="2" charset="0"/>
              </a:rPr>
              <a:t>m Tävlings-/Trä</a:t>
            </a:r>
            <a:r>
              <a:rPr lang="en-US" sz="1509" kern="0" spc="-9" dirty="0">
                <a:solidFill>
                  <a:srgbClr val="000000"/>
                </a:solidFill>
                <a:latin typeface="Montserrat" pitchFamily="2" charset="0"/>
              </a:rPr>
              <a:t>n</a:t>
            </a:r>
            <a:r>
              <a:rPr lang="en-US" sz="1509" kern="0" dirty="0">
                <a:solidFill>
                  <a:srgbClr val="000000"/>
                </a:solidFill>
                <a:latin typeface="Montserrat" pitchFamily="2" charset="0"/>
              </a:rPr>
              <a:t>i</a:t>
            </a:r>
            <a:r>
              <a:rPr lang="en-US" sz="1509" kern="0" spc="-9" dirty="0">
                <a:solidFill>
                  <a:srgbClr val="000000"/>
                </a:solidFill>
                <a:latin typeface="Montserrat" pitchFamily="2" charset="0"/>
              </a:rPr>
              <a:t>n</a:t>
            </a:r>
            <a:r>
              <a:rPr lang="en-US" sz="1509" kern="0" dirty="0">
                <a:solidFill>
                  <a:srgbClr val="000000"/>
                </a:solidFill>
                <a:latin typeface="Montserrat" pitchFamily="2" charset="0"/>
              </a:rPr>
              <a:t>gsledare/Supervi</a:t>
            </a:r>
            <a:r>
              <a:rPr lang="en-US" sz="1509" kern="0" spc="-13" dirty="0">
                <a:solidFill>
                  <a:srgbClr val="000000"/>
                </a:solidFill>
                <a:latin typeface="Montserrat" pitchFamily="2" charset="0"/>
              </a:rPr>
              <a:t>s</a:t>
            </a:r>
            <a:r>
              <a:rPr lang="en-US" sz="1509" kern="0" dirty="0">
                <a:solidFill>
                  <a:srgbClr val="000000"/>
                </a:solidFill>
                <a:latin typeface="Montserrat" pitchFamily="2" charset="0"/>
              </a:rPr>
              <a:t>or/D</a:t>
            </a:r>
            <a:r>
              <a:rPr lang="en-US" sz="1509" kern="0" spc="-11" dirty="0">
                <a:solidFill>
                  <a:srgbClr val="000000"/>
                </a:solidFill>
                <a:latin typeface="Montserrat" pitchFamily="2" charset="0"/>
              </a:rPr>
              <a:t>o</a:t>
            </a:r>
            <a:r>
              <a:rPr lang="en-US" sz="1509" kern="0" dirty="0">
                <a:solidFill>
                  <a:srgbClr val="000000"/>
                </a:solidFill>
                <a:latin typeface="Montserrat" pitchFamily="2" charset="0"/>
              </a:rPr>
              <a:t>mare</a:t>
            </a:r>
            <a:r>
              <a:rPr lang="en-US" sz="1509" kern="0" spc="-19" dirty="0">
                <a:solidFill>
                  <a:srgbClr val="000000"/>
                </a:solidFill>
                <a:latin typeface="Montserrat" pitchFamily="2" charset="0"/>
              </a:rPr>
              <a:t> </a:t>
            </a:r>
            <a:r>
              <a:rPr lang="en-US" sz="1509" kern="0" dirty="0">
                <a:solidFill>
                  <a:srgbClr val="000000"/>
                </a:solidFill>
                <a:latin typeface="Montserrat" pitchFamily="2" charset="0"/>
              </a:rPr>
              <a:t>till</a:t>
            </a:r>
            <a:r>
              <a:rPr lang="en-US" sz="1509" kern="0" spc="-13" dirty="0">
                <a:solidFill>
                  <a:srgbClr val="000000"/>
                </a:solidFill>
                <a:latin typeface="Montserrat" pitchFamily="2" charset="0"/>
              </a:rPr>
              <a:t>s</a:t>
            </a:r>
            <a:r>
              <a:rPr lang="en-US" sz="1509" kern="0" dirty="0">
                <a:solidFill>
                  <a:srgbClr val="000000"/>
                </a:solidFill>
                <a:latin typeface="Montserrat" pitchFamily="2" charset="0"/>
              </a:rPr>
              <a:t>amma</a:t>
            </a:r>
            <a:r>
              <a:rPr lang="en-US" sz="1509" kern="0" spc="-9" dirty="0">
                <a:solidFill>
                  <a:srgbClr val="000000"/>
                </a:solidFill>
                <a:latin typeface="Montserrat" pitchFamily="2" charset="0"/>
              </a:rPr>
              <a:t>n</a:t>
            </a:r>
            <a:r>
              <a:rPr lang="en-US" sz="1509" kern="0" dirty="0">
                <a:solidFill>
                  <a:srgbClr val="000000"/>
                </a:solidFill>
                <a:latin typeface="Montserrat" pitchFamily="2" charset="0"/>
              </a:rPr>
              <a:t>s med </a:t>
            </a:r>
          </a:p>
          <a:p>
            <a:pPr marL="323210" defTabSz="781995">
              <a:lnSpc>
                <a:spcPts val="1816"/>
              </a:lnSpc>
            </a:pPr>
            <a:r>
              <a:rPr lang="en-US" sz="1509" kern="0" dirty="0">
                <a:solidFill>
                  <a:srgbClr val="000000"/>
                </a:solidFill>
                <a:latin typeface="Montserrat" pitchFamily="2" charset="0"/>
              </a:rPr>
              <a:t>Sjukvårdsa</a:t>
            </a:r>
            <a:r>
              <a:rPr lang="en-US" sz="1509" kern="0" spc="-9" dirty="0">
                <a:solidFill>
                  <a:srgbClr val="000000"/>
                </a:solidFill>
                <a:latin typeface="Montserrat" pitchFamily="2" charset="0"/>
              </a:rPr>
              <a:t>n</a:t>
            </a:r>
            <a:r>
              <a:rPr lang="en-US" sz="1509" kern="0" dirty="0">
                <a:solidFill>
                  <a:srgbClr val="000000"/>
                </a:solidFill>
                <a:latin typeface="Montserrat" pitchFamily="2" charset="0"/>
              </a:rPr>
              <a:t>svarig</a:t>
            </a:r>
            <a:r>
              <a:rPr lang="en-US" sz="1509" kern="0" spc="-19" dirty="0">
                <a:solidFill>
                  <a:srgbClr val="000000"/>
                </a:solidFill>
                <a:latin typeface="Montserrat" pitchFamily="2" charset="0"/>
              </a:rPr>
              <a:t> </a:t>
            </a:r>
            <a:r>
              <a:rPr lang="en-US" sz="1509" kern="0" dirty="0">
                <a:solidFill>
                  <a:srgbClr val="000000"/>
                </a:solidFill>
                <a:latin typeface="Montserrat" pitchFamily="2" charset="0"/>
              </a:rPr>
              <a:t>a</a:t>
            </a:r>
            <a:r>
              <a:rPr lang="en-US" sz="1509" kern="0" spc="-9" dirty="0">
                <a:solidFill>
                  <a:srgbClr val="000000"/>
                </a:solidFill>
                <a:latin typeface="Montserrat" pitchFamily="2" charset="0"/>
              </a:rPr>
              <a:t>n</a:t>
            </a:r>
            <a:r>
              <a:rPr lang="en-US" sz="1509" kern="0" dirty="0">
                <a:solidFill>
                  <a:srgbClr val="000000"/>
                </a:solidFill>
                <a:latin typeface="Montserrat" pitchFamily="2" charset="0"/>
              </a:rPr>
              <a:t>ser att e</a:t>
            </a:r>
            <a:r>
              <a:rPr lang="en-US" sz="1509" kern="0" spc="-9" dirty="0">
                <a:solidFill>
                  <a:srgbClr val="000000"/>
                </a:solidFill>
                <a:latin typeface="Montserrat" pitchFamily="2" charset="0"/>
              </a:rPr>
              <a:t>n</a:t>
            </a:r>
            <a:r>
              <a:rPr lang="en-US" sz="1509" kern="0" dirty="0">
                <a:solidFill>
                  <a:srgbClr val="000000"/>
                </a:solidFill>
                <a:latin typeface="Montserrat" pitchFamily="2" charset="0"/>
              </a:rPr>
              <a:t> förare</a:t>
            </a:r>
            <a:r>
              <a:rPr lang="en-US" sz="1509" kern="0" spc="-19" dirty="0">
                <a:solidFill>
                  <a:srgbClr val="000000"/>
                </a:solidFill>
                <a:latin typeface="Montserrat" pitchFamily="2" charset="0"/>
              </a:rPr>
              <a:t> </a:t>
            </a:r>
            <a:r>
              <a:rPr lang="en-US" sz="1509" kern="0" dirty="0">
                <a:solidFill>
                  <a:srgbClr val="000000"/>
                </a:solidFill>
                <a:latin typeface="Montserrat" pitchFamily="2" charset="0"/>
              </a:rPr>
              <a:t>ska vila,</a:t>
            </a:r>
            <a:r>
              <a:rPr lang="en-US" sz="1509" kern="0" spc="-19" dirty="0">
                <a:solidFill>
                  <a:srgbClr val="000000"/>
                </a:solidFill>
                <a:latin typeface="Montserrat" pitchFamily="2" charset="0"/>
              </a:rPr>
              <a:t> </a:t>
            </a:r>
            <a:r>
              <a:rPr lang="en-US" sz="1509" kern="0" dirty="0">
                <a:solidFill>
                  <a:srgbClr val="000000"/>
                </a:solidFill>
                <a:latin typeface="Montserrat" pitchFamily="2" charset="0"/>
              </a:rPr>
              <a:t>så ka</a:t>
            </a:r>
            <a:r>
              <a:rPr lang="en-US" sz="1509" kern="0" spc="-9" dirty="0">
                <a:solidFill>
                  <a:srgbClr val="000000"/>
                </a:solidFill>
                <a:latin typeface="Montserrat" pitchFamily="2" charset="0"/>
              </a:rPr>
              <a:t>n</a:t>
            </a:r>
            <a:r>
              <a:rPr lang="en-US" sz="1509" kern="0" dirty="0">
                <a:solidFill>
                  <a:srgbClr val="000000"/>
                </a:solidFill>
                <a:latin typeface="Montserrat" pitchFamily="2" charset="0"/>
              </a:rPr>
              <a:t> e</a:t>
            </a:r>
            <a:r>
              <a:rPr lang="en-US" sz="1509" kern="0" spc="-9" dirty="0">
                <a:solidFill>
                  <a:srgbClr val="000000"/>
                </a:solidFill>
                <a:latin typeface="Montserrat" pitchFamily="2" charset="0"/>
              </a:rPr>
              <a:t>n</a:t>
            </a:r>
            <a:r>
              <a:rPr lang="en-US" sz="1509" kern="0" dirty="0">
                <a:solidFill>
                  <a:srgbClr val="000000"/>
                </a:solidFill>
                <a:latin typeface="Montserrat" pitchFamily="2" charset="0"/>
              </a:rPr>
              <a:t> lice</a:t>
            </a:r>
            <a:r>
              <a:rPr lang="en-US" sz="1509" kern="0" spc="-9" dirty="0">
                <a:solidFill>
                  <a:srgbClr val="000000"/>
                </a:solidFill>
                <a:latin typeface="Montserrat" pitchFamily="2" charset="0"/>
              </a:rPr>
              <a:t>n</a:t>
            </a:r>
            <a:r>
              <a:rPr lang="en-US" sz="1509" kern="0" dirty="0">
                <a:solidFill>
                  <a:srgbClr val="000000"/>
                </a:solidFill>
                <a:latin typeface="Montserrat" pitchFamily="2" charset="0"/>
              </a:rPr>
              <a:t>sspärr</a:t>
            </a:r>
            <a:r>
              <a:rPr lang="en-US" sz="1509" kern="0" spc="-33" dirty="0">
                <a:solidFill>
                  <a:srgbClr val="000000"/>
                </a:solidFill>
                <a:latin typeface="Montserrat" pitchFamily="2" charset="0"/>
              </a:rPr>
              <a:t> </a:t>
            </a:r>
            <a:r>
              <a:rPr lang="en-US" sz="1509" kern="0" dirty="0">
                <a:solidFill>
                  <a:srgbClr val="000000"/>
                </a:solidFill>
                <a:latin typeface="Montserrat" pitchFamily="2" charset="0"/>
              </a:rPr>
              <a:t>u</a:t>
            </a:r>
            <a:r>
              <a:rPr lang="en-US" sz="1509" kern="0" spc="-9" dirty="0">
                <a:solidFill>
                  <a:srgbClr val="000000"/>
                </a:solidFill>
                <a:latin typeface="Montserrat" pitchFamily="2" charset="0"/>
              </a:rPr>
              <a:t>t</a:t>
            </a:r>
            <a:r>
              <a:rPr lang="en-US" sz="1509" kern="0" dirty="0">
                <a:solidFill>
                  <a:srgbClr val="000000"/>
                </a:solidFill>
                <a:latin typeface="Montserrat" pitchFamily="2" charset="0"/>
              </a:rPr>
              <a:t>färdas, </a:t>
            </a:r>
          </a:p>
        </p:txBody>
      </p:sp>
      <p:sp>
        <p:nvSpPr>
          <p:cNvPr id="221" name="Rectangle 221"/>
          <p:cNvSpPr/>
          <p:nvPr/>
        </p:nvSpPr>
        <p:spPr>
          <a:xfrm>
            <a:off x="881151" y="2979764"/>
            <a:ext cx="4800417" cy="232243"/>
          </a:xfrm>
          <a:prstGeom prst="rect">
            <a:avLst/>
          </a:prstGeom>
        </p:spPr>
        <p:txBody>
          <a:bodyPr wrap="none" lIns="0" tIns="0" rIns="0" bIns="0">
            <a:spAutoFit/>
          </a:bodyPr>
          <a:lstStyle/>
          <a:p>
            <a:pPr defTabSz="781995"/>
            <a:r>
              <a:rPr lang="en-US" sz="1509" kern="0" dirty="0">
                <a:solidFill>
                  <a:srgbClr val="000000"/>
                </a:solidFill>
                <a:latin typeface="Montserrat" pitchFamily="2" charset="0"/>
              </a:rPr>
              <a:t>om inte f</a:t>
            </a:r>
            <a:r>
              <a:rPr lang="en-US" sz="1509" kern="0" spc="-11" dirty="0">
                <a:solidFill>
                  <a:srgbClr val="000000"/>
                </a:solidFill>
                <a:latin typeface="Montserrat" pitchFamily="2" charset="0"/>
              </a:rPr>
              <a:t>ö</a:t>
            </a:r>
            <a:r>
              <a:rPr lang="en-US" sz="1509" kern="0" dirty="0">
                <a:solidFill>
                  <a:srgbClr val="000000"/>
                </a:solidFill>
                <a:latin typeface="Montserrat" pitchFamily="2" charset="0"/>
              </a:rPr>
              <a:t>raren</a:t>
            </a:r>
            <a:r>
              <a:rPr lang="en-US" sz="1509" kern="0" spc="-19" dirty="0">
                <a:solidFill>
                  <a:srgbClr val="000000"/>
                </a:solidFill>
                <a:latin typeface="Montserrat" pitchFamily="2" charset="0"/>
              </a:rPr>
              <a:t> </a:t>
            </a:r>
            <a:r>
              <a:rPr lang="en-US" sz="1509" kern="0" dirty="0">
                <a:solidFill>
                  <a:srgbClr val="000000"/>
                </a:solidFill>
                <a:latin typeface="Montserrat" pitchFamily="2" charset="0"/>
              </a:rPr>
              <a:t>har i</a:t>
            </a:r>
            <a:r>
              <a:rPr lang="en-US" sz="1509" kern="0" spc="-9" dirty="0">
                <a:solidFill>
                  <a:srgbClr val="000000"/>
                </a:solidFill>
                <a:latin typeface="Montserrat" pitchFamily="2" charset="0"/>
              </a:rPr>
              <a:t>n</a:t>
            </a:r>
            <a:r>
              <a:rPr lang="en-US" sz="1509" kern="0" dirty="0">
                <a:solidFill>
                  <a:srgbClr val="000000"/>
                </a:solidFill>
                <a:latin typeface="Montserrat" pitchFamily="2" charset="0"/>
              </a:rPr>
              <a:t>sikt </a:t>
            </a:r>
            <a:r>
              <a:rPr lang="en-US" sz="1509" kern="0" spc="-11" dirty="0">
                <a:solidFill>
                  <a:srgbClr val="000000"/>
                </a:solidFill>
                <a:latin typeface="Montserrat" pitchFamily="2" charset="0"/>
              </a:rPr>
              <a:t>o</a:t>
            </a:r>
            <a:r>
              <a:rPr lang="en-US" sz="1509" kern="0" dirty="0">
                <a:solidFill>
                  <a:srgbClr val="000000"/>
                </a:solidFill>
                <a:latin typeface="Montserrat" pitchFamily="2" charset="0"/>
              </a:rPr>
              <a:t>c</a:t>
            </a:r>
            <a:r>
              <a:rPr lang="en-US" sz="1509" kern="0" spc="-9" dirty="0">
                <a:solidFill>
                  <a:srgbClr val="000000"/>
                </a:solidFill>
                <a:latin typeface="Montserrat" pitchFamily="2" charset="0"/>
              </a:rPr>
              <a:t>h</a:t>
            </a:r>
            <a:r>
              <a:rPr lang="en-US" sz="1509" kern="0" dirty="0">
                <a:solidFill>
                  <a:srgbClr val="000000"/>
                </a:solidFill>
                <a:latin typeface="Montserrat" pitchFamily="2" charset="0"/>
              </a:rPr>
              <a:t> fattar beslutet</a:t>
            </a:r>
            <a:r>
              <a:rPr lang="en-US" sz="1509" kern="0" spc="-33" dirty="0">
                <a:solidFill>
                  <a:srgbClr val="000000"/>
                </a:solidFill>
                <a:latin typeface="Montserrat" pitchFamily="2" charset="0"/>
              </a:rPr>
              <a:t> </a:t>
            </a:r>
            <a:r>
              <a:rPr lang="en-US" sz="1509" kern="0" dirty="0">
                <a:solidFill>
                  <a:srgbClr val="000000"/>
                </a:solidFill>
                <a:latin typeface="Montserrat" pitchFamily="2" charset="0"/>
              </a:rPr>
              <a:t>själv.</a:t>
            </a:r>
          </a:p>
        </p:txBody>
      </p:sp>
      <p:sp>
        <p:nvSpPr>
          <p:cNvPr id="222" name="Rectangle 222"/>
          <p:cNvSpPr/>
          <p:nvPr/>
        </p:nvSpPr>
        <p:spPr>
          <a:xfrm>
            <a:off x="557929" y="3486727"/>
            <a:ext cx="1491177" cy="232243"/>
          </a:xfrm>
          <a:prstGeom prst="rect">
            <a:avLst/>
          </a:prstGeom>
        </p:spPr>
        <p:txBody>
          <a:bodyPr wrap="none" lIns="0" tIns="0" rIns="0" bIns="0">
            <a:spAutoFit/>
          </a:bodyPr>
          <a:lstStyle/>
          <a:p>
            <a:pPr defTabSz="781995">
              <a:tabLst>
                <a:tab pos="323210" algn="l"/>
              </a:tabLst>
            </a:pPr>
            <a:r>
              <a:rPr lang="en-US" sz="1509" kern="0" dirty="0">
                <a:solidFill>
                  <a:srgbClr val="000000"/>
                </a:solidFill>
                <a:latin typeface="Montserrat" pitchFamily="2" charset="0"/>
              </a:rPr>
              <a:t>•	</a:t>
            </a:r>
            <a:r>
              <a:rPr lang="en-US" sz="1509" b="1" kern="0" dirty="0">
                <a:solidFill>
                  <a:srgbClr val="000000"/>
                </a:solidFill>
                <a:latin typeface="Montserrat" pitchFamily="2" charset="0"/>
              </a:rPr>
              <a:t>L</a:t>
            </a:r>
            <a:r>
              <a:rPr lang="en-US" sz="1509" b="1" kern="0" spc="-17" dirty="0">
                <a:solidFill>
                  <a:srgbClr val="000000"/>
                </a:solidFill>
                <a:latin typeface="Montserrat" pitchFamily="2" charset="0"/>
              </a:rPr>
              <a:t>i</a:t>
            </a:r>
            <a:r>
              <a:rPr lang="en-US" sz="1509" b="1" kern="0" dirty="0">
                <a:solidFill>
                  <a:srgbClr val="000000"/>
                </a:solidFill>
                <a:latin typeface="Montserrat" pitchFamily="2" charset="0"/>
              </a:rPr>
              <a:t>censspärr</a:t>
            </a:r>
          </a:p>
        </p:txBody>
      </p:sp>
      <p:sp>
        <p:nvSpPr>
          <p:cNvPr id="223" name="Rectangle 223"/>
          <p:cNvSpPr/>
          <p:nvPr/>
        </p:nvSpPr>
        <p:spPr>
          <a:xfrm>
            <a:off x="881151" y="3716260"/>
            <a:ext cx="5607369" cy="232243"/>
          </a:xfrm>
          <a:prstGeom prst="rect">
            <a:avLst/>
          </a:prstGeom>
        </p:spPr>
        <p:txBody>
          <a:bodyPr wrap="none" lIns="0" tIns="0" rIns="0" bIns="0">
            <a:spAutoFit/>
          </a:bodyPr>
          <a:lstStyle/>
          <a:p>
            <a:pPr defTabSz="781995"/>
            <a:r>
              <a:rPr lang="en-US" sz="1509" kern="0" spc="404" dirty="0">
                <a:solidFill>
                  <a:srgbClr val="000000"/>
                </a:solidFill>
                <a:latin typeface="Montserrat" pitchFamily="2" charset="0"/>
              </a:rPr>
              <a:t>-</a:t>
            </a:r>
            <a:r>
              <a:rPr lang="en-US" sz="1509" kern="0" dirty="0">
                <a:solidFill>
                  <a:srgbClr val="000000"/>
                </a:solidFill>
                <a:latin typeface="Montserrat" pitchFamily="2" charset="0"/>
              </a:rPr>
              <a:t>Vuxe</a:t>
            </a:r>
            <a:r>
              <a:rPr lang="en-US" sz="1509" kern="0" spc="-9" dirty="0">
                <a:solidFill>
                  <a:srgbClr val="000000"/>
                </a:solidFill>
                <a:latin typeface="Montserrat" pitchFamily="2" charset="0"/>
              </a:rPr>
              <a:t>n</a:t>
            </a:r>
            <a:r>
              <a:rPr lang="en-US" sz="1509" kern="0" dirty="0">
                <a:solidFill>
                  <a:srgbClr val="000000"/>
                </a:solidFill>
                <a:latin typeface="Montserrat" pitchFamily="2" charset="0"/>
              </a:rPr>
              <a:t> frå</a:t>
            </a:r>
            <a:r>
              <a:rPr lang="en-US" sz="1509" kern="0" spc="-9" dirty="0">
                <a:solidFill>
                  <a:srgbClr val="000000"/>
                </a:solidFill>
                <a:latin typeface="Montserrat" pitchFamily="2" charset="0"/>
              </a:rPr>
              <a:t>n</a:t>
            </a:r>
            <a:r>
              <a:rPr lang="en-US" sz="1509" kern="0" dirty="0">
                <a:solidFill>
                  <a:srgbClr val="000000"/>
                </a:solidFill>
                <a:latin typeface="Montserrat" pitchFamily="2" charset="0"/>
              </a:rPr>
              <a:t> och med det året förare</a:t>
            </a:r>
            <a:r>
              <a:rPr lang="en-US" sz="1509" kern="0" spc="-9" dirty="0">
                <a:solidFill>
                  <a:srgbClr val="000000"/>
                </a:solidFill>
                <a:latin typeface="Montserrat" pitchFamily="2" charset="0"/>
              </a:rPr>
              <a:t>n</a:t>
            </a:r>
            <a:r>
              <a:rPr lang="en-US" sz="1509" kern="0" dirty="0">
                <a:solidFill>
                  <a:srgbClr val="000000"/>
                </a:solidFill>
                <a:latin typeface="Montserrat" pitchFamily="2" charset="0"/>
              </a:rPr>
              <a:t> fyller 19</a:t>
            </a:r>
            <a:r>
              <a:rPr lang="en-US" sz="1509" kern="0" spc="-19" dirty="0">
                <a:solidFill>
                  <a:srgbClr val="000000"/>
                </a:solidFill>
                <a:latin typeface="Montserrat" pitchFamily="2" charset="0"/>
              </a:rPr>
              <a:t> </a:t>
            </a:r>
            <a:r>
              <a:rPr lang="en-US" sz="1509" kern="0" dirty="0">
                <a:solidFill>
                  <a:srgbClr val="000000"/>
                </a:solidFill>
                <a:latin typeface="Montserrat" pitchFamily="2" charset="0"/>
              </a:rPr>
              <a:t>år: </a:t>
            </a:r>
            <a:r>
              <a:rPr lang="en-US" sz="1509" b="1" kern="0" dirty="0">
                <a:solidFill>
                  <a:srgbClr val="000000"/>
                </a:solidFill>
                <a:latin typeface="Montserrat" pitchFamily="2" charset="0"/>
              </a:rPr>
              <a:t>10</a:t>
            </a:r>
            <a:r>
              <a:rPr lang="en-US" sz="1509" b="1" kern="0" spc="-20" dirty="0">
                <a:solidFill>
                  <a:srgbClr val="000000"/>
                </a:solidFill>
                <a:latin typeface="Montserrat" pitchFamily="2" charset="0"/>
              </a:rPr>
              <a:t> </a:t>
            </a:r>
            <a:r>
              <a:rPr lang="en-US" sz="1509" b="1" kern="0" dirty="0">
                <a:solidFill>
                  <a:srgbClr val="000000"/>
                </a:solidFill>
                <a:latin typeface="Montserrat" pitchFamily="2" charset="0"/>
              </a:rPr>
              <a:t>dagar</a:t>
            </a:r>
          </a:p>
        </p:txBody>
      </p:sp>
      <p:sp>
        <p:nvSpPr>
          <p:cNvPr id="224" name="Rectangle 224"/>
          <p:cNvSpPr/>
          <p:nvPr/>
        </p:nvSpPr>
        <p:spPr>
          <a:xfrm>
            <a:off x="881151" y="3946942"/>
            <a:ext cx="6391943" cy="232243"/>
          </a:xfrm>
          <a:prstGeom prst="rect">
            <a:avLst/>
          </a:prstGeom>
        </p:spPr>
        <p:txBody>
          <a:bodyPr wrap="none" lIns="0" tIns="0" rIns="0" bIns="0">
            <a:spAutoFit/>
          </a:bodyPr>
          <a:lstStyle/>
          <a:p>
            <a:pPr defTabSz="781995"/>
            <a:r>
              <a:rPr lang="en-US" sz="1509" kern="0" spc="404" dirty="0">
                <a:solidFill>
                  <a:srgbClr val="000000"/>
                </a:solidFill>
                <a:latin typeface="Montserrat" pitchFamily="2" charset="0"/>
              </a:rPr>
              <a:t>-</a:t>
            </a:r>
            <a:r>
              <a:rPr lang="en-US" sz="1509" kern="0" dirty="0">
                <a:solidFill>
                  <a:srgbClr val="000000"/>
                </a:solidFill>
                <a:latin typeface="Montserrat" pitchFamily="2" charset="0"/>
              </a:rPr>
              <a:t>Barn/ungd</a:t>
            </a:r>
            <a:r>
              <a:rPr lang="en-US" sz="1509" kern="0" spc="-11" dirty="0">
                <a:solidFill>
                  <a:srgbClr val="000000"/>
                </a:solidFill>
                <a:latin typeface="Montserrat" pitchFamily="2" charset="0"/>
              </a:rPr>
              <a:t>o</a:t>
            </a:r>
            <a:r>
              <a:rPr lang="en-US" sz="1509" kern="0" dirty="0">
                <a:solidFill>
                  <a:srgbClr val="000000"/>
                </a:solidFill>
                <a:latin typeface="Montserrat" pitchFamily="2" charset="0"/>
              </a:rPr>
              <a:t>mar till</a:t>
            </a:r>
            <a:r>
              <a:rPr lang="en-US" sz="1509" kern="0" spc="-19" dirty="0">
                <a:solidFill>
                  <a:srgbClr val="000000"/>
                </a:solidFill>
                <a:latin typeface="Montserrat" pitchFamily="2" charset="0"/>
              </a:rPr>
              <a:t> </a:t>
            </a:r>
            <a:r>
              <a:rPr lang="en-US" sz="1509" kern="0" spc="-11" dirty="0">
                <a:solidFill>
                  <a:srgbClr val="000000"/>
                </a:solidFill>
                <a:latin typeface="Montserrat" pitchFamily="2" charset="0"/>
              </a:rPr>
              <a:t>o</a:t>
            </a:r>
            <a:r>
              <a:rPr lang="en-US" sz="1509" kern="0" dirty="0">
                <a:solidFill>
                  <a:srgbClr val="000000"/>
                </a:solidFill>
                <a:latin typeface="Montserrat" pitchFamily="2" charset="0"/>
              </a:rPr>
              <a:t>c</a:t>
            </a:r>
            <a:r>
              <a:rPr lang="en-US" sz="1509" kern="0" spc="-9" dirty="0">
                <a:solidFill>
                  <a:srgbClr val="000000"/>
                </a:solidFill>
                <a:latin typeface="Montserrat" pitchFamily="2" charset="0"/>
              </a:rPr>
              <a:t>h</a:t>
            </a:r>
            <a:r>
              <a:rPr lang="en-US" sz="1509" kern="0" dirty="0">
                <a:solidFill>
                  <a:srgbClr val="000000"/>
                </a:solidFill>
                <a:latin typeface="Montserrat" pitchFamily="2" charset="0"/>
              </a:rPr>
              <a:t> med de</a:t>
            </a:r>
            <a:r>
              <a:rPr lang="en-US" sz="1509" kern="0" spc="-9" dirty="0">
                <a:solidFill>
                  <a:srgbClr val="000000"/>
                </a:solidFill>
                <a:latin typeface="Montserrat" pitchFamily="2" charset="0"/>
              </a:rPr>
              <a:t>t</a:t>
            </a:r>
            <a:r>
              <a:rPr lang="en-US" sz="1509" kern="0" dirty="0">
                <a:solidFill>
                  <a:srgbClr val="000000"/>
                </a:solidFill>
                <a:latin typeface="Montserrat" pitchFamily="2" charset="0"/>
              </a:rPr>
              <a:t> året</a:t>
            </a:r>
            <a:r>
              <a:rPr lang="en-US" sz="1509" kern="0" spc="-19" dirty="0">
                <a:solidFill>
                  <a:srgbClr val="000000"/>
                </a:solidFill>
                <a:latin typeface="Montserrat" pitchFamily="2" charset="0"/>
              </a:rPr>
              <a:t> </a:t>
            </a:r>
            <a:r>
              <a:rPr lang="en-US" sz="1509" kern="0" dirty="0">
                <a:solidFill>
                  <a:srgbClr val="000000"/>
                </a:solidFill>
                <a:latin typeface="Montserrat" pitchFamily="2" charset="0"/>
              </a:rPr>
              <a:t>förare</a:t>
            </a:r>
            <a:r>
              <a:rPr lang="en-US" sz="1509" kern="0" spc="-9" dirty="0">
                <a:solidFill>
                  <a:srgbClr val="000000"/>
                </a:solidFill>
                <a:latin typeface="Montserrat" pitchFamily="2" charset="0"/>
              </a:rPr>
              <a:t>n</a:t>
            </a:r>
            <a:r>
              <a:rPr lang="en-US" sz="1509" kern="0" dirty="0">
                <a:solidFill>
                  <a:srgbClr val="000000"/>
                </a:solidFill>
                <a:latin typeface="Montserrat" pitchFamily="2" charset="0"/>
              </a:rPr>
              <a:t> fylle</a:t>
            </a:r>
            <a:r>
              <a:rPr lang="en-US" sz="1509" kern="0" spc="-17" dirty="0">
                <a:solidFill>
                  <a:srgbClr val="000000"/>
                </a:solidFill>
                <a:latin typeface="Montserrat" pitchFamily="2" charset="0"/>
              </a:rPr>
              <a:t>r</a:t>
            </a:r>
            <a:r>
              <a:rPr lang="en-US" sz="1509" kern="0" spc="-19" dirty="0">
                <a:solidFill>
                  <a:srgbClr val="000000"/>
                </a:solidFill>
                <a:latin typeface="Montserrat" pitchFamily="2" charset="0"/>
              </a:rPr>
              <a:t> </a:t>
            </a:r>
            <a:r>
              <a:rPr lang="en-US" sz="1509" kern="0" dirty="0">
                <a:solidFill>
                  <a:srgbClr val="000000"/>
                </a:solidFill>
                <a:latin typeface="Montserrat" pitchFamily="2" charset="0"/>
              </a:rPr>
              <a:t>18 år: </a:t>
            </a:r>
            <a:r>
              <a:rPr lang="en-US" sz="1509" b="1" kern="0" dirty="0">
                <a:solidFill>
                  <a:srgbClr val="000000"/>
                </a:solidFill>
                <a:latin typeface="Montserrat" pitchFamily="2" charset="0"/>
              </a:rPr>
              <a:t>21 dagar</a:t>
            </a:r>
          </a:p>
        </p:txBody>
      </p:sp>
      <p:sp>
        <p:nvSpPr>
          <p:cNvPr id="225" name="Rectangle 225"/>
          <p:cNvSpPr/>
          <p:nvPr/>
        </p:nvSpPr>
        <p:spPr>
          <a:xfrm>
            <a:off x="881031" y="4374518"/>
            <a:ext cx="4621137" cy="203582"/>
          </a:xfrm>
          <a:prstGeom prst="rect">
            <a:avLst/>
          </a:prstGeom>
        </p:spPr>
        <p:txBody>
          <a:bodyPr wrap="none" lIns="0" tIns="0" rIns="0" bIns="0">
            <a:spAutoFit/>
          </a:bodyPr>
          <a:lstStyle/>
          <a:p>
            <a:pPr defTabSz="781995"/>
            <a:r>
              <a:rPr lang="en-US" sz="1323" i="1" kern="0" dirty="0">
                <a:solidFill>
                  <a:srgbClr val="000000"/>
                </a:solidFill>
                <a:latin typeface="Montserrat" pitchFamily="2" charset="0"/>
              </a:rPr>
              <a:t>Licen</a:t>
            </a:r>
            <a:r>
              <a:rPr lang="en-US" sz="1323" i="1" kern="0" spc="-11" dirty="0">
                <a:solidFill>
                  <a:srgbClr val="000000"/>
                </a:solidFill>
                <a:latin typeface="Montserrat" pitchFamily="2" charset="0"/>
              </a:rPr>
              <a:t>s</a:t>
            </a:r>
            <a:r>
              <a:rPr lang="en-US" sz="1323" i="1" kern="0" dirty="0">
                <a:solidFill>
                  <a:srgbClr val="000000"/>
                </a:solidFill>
                <a:latin typeface="Montserrat" pitchFamily="2" charset="0"/>
              </a:rPr>
              <a:t>sp</a:t>
            </a:r>
            <a:r>
              <a:rPr lang="en-US" sz="1323" i="1" kern="0" spc="-11" dirty="0">
                <a:solidFill>
                  <a:srgbClr val="000000"/>
                </a:solidFill>
                <a:latin typeface="Montserrat" pitchFamily="2" charset="0"/>
              </a:rPr>
              <a:t>ä</a:t>
            </a:r>
            <a:r>
              <a:rPr lang="en-US" sz="1323" i="1" kern="0" dirty="0">
                <a:solidFill>
                  <a:srgbClr val="000000"/>
                </a:solidFill>
                <a:latin typeface="Montserrat" pitchFamily="2" charset="0"/>
              </a:rPr>
              <a:t>rren sl</a:t>
            </a:r>
            <a:r>
              <a:rPr lang="en-US" sz="1323" i="1" kern="0" spc="-11" dirty="0">
                <a:solidFill>
                  <a:srgbClr val="000000"/>
                </a:solidFill>
                <a:latin typeface="Montserrat" pitchFamily="2" charset="0"/>
              </a:rPr>
              <a:t>ä</a:t>
            </a:r>
            <a:r>
              <a:rPr lang="en-US" sz="1323" i="1" kern="0" dirty="0">
                <a:solidFill>
                  <a:srgbClr val="000000"/>
                </a:solidFill>
                <a:latin typeface="Montserrat" pitchFamily="2" charset="0"/>
              </a:rPr>
              <a:t>p</a:t>
            </a:r>
            <a:r>
              <a:rPr lang="en-US" sz="1323" i="1" kern="0" spc="-11" dirty="0">
                <a:solidFill>
                  <a:srgbClr val="000000"/>
                </a:solidFill>
                <a:latin typeface="Montserrat" pitchFamily="2" charset="0"/>
              </a:rPr>
              <a:t>p</a:t>
            </a:r>
            <a:r>
              <a:rPr lang="en-US" sz="1323" i="1" kern="0" dirty="0">
                <a:solidFill>
                  <a:srgbClr val="000000"/>
                </a:solidFill>
                <a:latin typeface="Montserrat" pitchFamily="2" charset="0"/>
              </a:rPr>
              <a:t>s </a:t>
            </a:r>
            <a:r>
              <a:rPr lang="en-US" sz="1323" i="1" kern="0" spc="-11" dirty="0">
                <a:solidFill>
                  <a:srgbClr val="000000"/>
                </a:solidFill>
                <a:latin typeface="Montserrat" pitchFamily="2" charset="0"/>
              </a:rPr>
              <a:t>a</a:t>
            </a:r>
            <a:r>
              <a:rPr lang="en-US" sz="1323" i="1" kern="0" dirty="0">
                <a:solidFill>
                  <a:srgbClr val="000000"/>
                </a:solidFill>
                <a:latin typeface="Montserrat" pitchFamily="2" charset="0"/>
              </a:rPr>
              <a:t>utom</a:t>
            </a:r>
            <a:r>
              <a:rPr lang="en-US" sz="1323" i="1" kern="0" spc="-11" dirty="0">
                <a:solidFill>
                  <a:srgbClr val="000000"/>
                </a:solidFill>
                <a:latin typeface="Montserrat" pitchFamily="2" charset="0"/>
              </a:rPr>
              <a:t>a</a:t>
            </a:r>
            <a:r>
              <a:rPr lang="en-US" sz="1323" i="1" kern="0" dirty="0">
                <a:solidFill>
                  <a:srgbClr val="000000"/>
                </a:solidFill>
                <a:latin typeface="Montserrat" pitchFamily="2" charset="0"/>
              </a:rPr>
              <a:t>ti</a:t>
            </a:r>
            <a:r>
              <a:rPr lang="en-US" sz="1323" i="1" kern="0" spc="-11" dirty="0">
                <a:solidFill>
                  <a:srgbClr val="000000"/>
                </a:solidFill>
                <a:latin typeface="Montserrat" pitchFamily="2" charset="0"/>
              </a:rPr>
              <a:t>s</a:t>
            </a:r>
            <a:r>
              <a:rPr lang="en-US" sz="1323" i="1" kern="0" dirty="0">
                <a:solidFill>
                  <a:srgbClr val="000000"/>
                </a:solidFill>
                <a:latin typeface="Montserrat" pitchFamily="2" charset="0"/>
              </a:rPr>
              <a:t>k</a:t>
            </a:r>
            <a:r>
              <a:rPr lang="en-US" sz="1323" i="1" kern="0" spc="-30" dirty="0">
                <a:solidFill>
                  <a:srgbClr val="000000"/>
                </a:solidFill>
                <a:latin typeface="Montserrat" pitchFamily="2" charset="0"/>
              </a:rPr>
              <a:t> </a:t>
            </a:r>
            <a:r>
              <a:rPr lang="en-US" sz="1323" i="1" kern="0" dirty="0">
                <a:solidFill>
                  <a:srgbClr val="000000"/>
                </a:solidFill>
                <a:latin typeface="Montserrat" pitchFamily="2" charset="0"/>
              </a:rPr>
              <a:t>efter </a:t>
            </a:r>
            <a:r>
              <a:rPr lang="en-US" sz="1323" i="1" kern="0" spc="-11" dirty="0">
                <a:solidFill>
                  <a:srgbClr val="000000"/>
                </a:solidFill>
                <a:latin typeface="Montserrat" pitchFamily="2" charset="0"/>
              </a:rPr>
              <a:t>s</a:t>
            </a:r>
            <a:r>
              <a:rPr lang="en-US" sz="1323" i="1" kern="0" dirty="0">
                <a:solidFill>
                  <a:srgbClr val="000000"/>
                </a:solidFill>
                <a:latin typeface="Montserrat" pitchFamily="2" charset="0"/>
              </a:rPr>
              <a:t>p</a:t>
            </a:r>
            <a:r>
              <a:rPr lang="en-US" sz="1323" i="1" kern="0" spc="-11" dirty="0">
                <a:solidFill>
                  <a:srgbClr val="000000"/>
                </a:solidFill>
                <a:latin typeface="Montserrat" pitchFamily="2" charset="0"/>
              </a:rPr>
              <a:t>ä</a:t>
            </a:r>
            <a:r>
              <a:rPr lang="en-US" sz="1323" i="1" kern="0" dirty="0">
                <a:solidFill>
                  <a:srgbClr val="000000"/>
                </a:solidFill>
                <a:latin typeface="Montserrat" pitchFamily="2" charset="0"/>
              </a:rPr>
              <a:t>rr</a:t>
            </a:r>
            <a:r>
              <a:rPr lang="en-US" sz="1323" i="1" kern="0" spc="-11" dirty="0">
                <a:solidFill>
                  <a:srgbClr val="000000"/>
                </a:solidFill>
                <a:latin typeface="Montserrat" pitchFamily="2" charset="0"/>
              </a:rPr>
              <a:t>p</a:t>
            </a:r>
            <a:r>
              <a:rPr lang="en-US" sz="1323" i="1" kern="0" dirty="0">
                <a:solidFill>
                  <a:srgbClr val="000000"/>
                </a:solidFill>
                <a:latin typeface="Montserrat" pitchFamily="2" charset="0"/>
              </a:rPr>
              <a:t>erioden. </a:t>
            </a:r>
          </a:p>
        </p:txBody>
      </p:sp>
      <p:sp>
        <p:nvSpPr>
          <p:cNvPr id="227" name="Rectangle 227"/>
          <p:cNvSpPr/>
          <p:nvPr/>
        </p:nvSpPr>
        <p:spPr>
          <a:xfrm>
            <a:off x="881031" y="4576449"/>
            <a:ext cx="5953233" cy="399405"/>
          </a:xfrm>
          <a:prstGeom prst="rect">
            <a:avLst/>
          </a:prstGeom>
        </p:spPr>
        <p:txBody>
          <a:bodyPr wrap="none" lIns="0" tIns="0" rIns="0" bIns="0">
            <a:spAutoFit/>
          </a:bodyPr>
          <a:lstStyle/>
          <a:p>
            <a:pPr defTabSz="781995"/>
            <a:r>
              <a:rPr lang="en-US" sz="1323" i="1" kern="0" dirty="0">
                <a:solidFill>
                  <a:srgbClr val="000000"/>
                </a:solidFill>
                <a:latin typeface="Montserrat" pitchFamily="2" charset="0"/>
              </a:rPr>
              <a:t>Vill</a:t>
            </a:r>
            <a:r>
              <a:rPr lang="en-US" sz="1323" i="1" kern="0" spc="-30" dirty="0">
                <a:solidFill>
                  <a:srgbClr val="000000"/>
                </a:solidFill>
                <a:latin typeface="Montserrat" pitchFamily="2" charset="0"/>
              </a:rPr>
              <a:t> </a:t>
            </a:r>
            <a:r>
              <a:rPr lang="en-US" sz="1323" i="1" kern="0" dirty="0">
                <a:solidFill>
                  <a:srgbClr val="000000"/>
                </a:solidFill>
                <a:latin typeface="Montserrat" pitchFamily="2" charset="0"/>
              </a:rPr>
              <a:t>föraren k</a:t>
            </a:r>
            <a:r>
              <a:rPr lang="en-US" sz="1323" i="1" kern="0" spc="-9" dirty="0">
                <a:solidFill>
                  <a:srgbClr val="000000"/>
                </a:solidFill>
                <a:latin typeface="Montserrat" pitchFamily="2" charset="0"/>
              </a:rPr>
              <a:t>ö</a:t>
            </a:r>
            <a:r>
              <a:rPr lang="en-US" sz="1323" i="1" kern="0" dirty="0">
                <a:solidFill>
                  <a:srgbClr val="000000"/>
                </a:solidFill>
                <a:latin typeface="Montserrat" pitchFamily="2" charset="0"/>
              </a:rPr>
              <a:t>r</a:t>
            </a:r>
            <a:r>
              <a:rPr lang="en-US" sz="1323" i="1" kern="0" spc="-11" dirty="0">
                <a:solidFill>
                  <a:srgbClr val="000000"/>
                </a:solidFill>
                <a:latin typeface="Montserrat" pitchFamily="2" charset="0"/>
              </a:rPr>
              <a:t>a</a:t>
            </a:r>
            <a:r>
              <a:rPr lang="en-US" sz="1323" i="1" kern="0" dirty="0">
                <a:solidFill>
                  <a:srgbClr val="000000"/>
                </a:solidFill>
                <a:latin typeface="Montserrat" pitchFamily="2" charset="0"/>
              </a:rPr>
              <a:t> tidig</a:t>
            </a:r>
            <a:r>
              <a:rPr lang="en-US" sz="1323" i="1" kern="0" spc="-11" dirty="0">
                <a:solidFill>
                  <a:srgbClr val="000000"/>
                </a:solidFill>
                <a:latin typeface="Montserrat" pitchFamily="2" charset="0"/>
              </a:rPr>
              <a:t>a</a:t>
            </a:r>
            <a:r>
              <a:rPr lang="en-US" sz="1323" i="1" kern="0" dirty="0">
                <a:solidFill>
                  <a:srgbClr val="000000"/>
                </a:solidFill>
                <a:latin typeface="Montserrat" pitchFamily="2" charset="0"/>
              </a:rPr>
              <a:t>re sk</a:t>
            </a:r>
            <a:r>
              <a:rPr lang="en-US" sz="1323" i="1" kern="0" spc="-11" dirty="0">
                <a:solidFill>
                  <a:srgbClr val="000000"/>
                </a:solidFill>
                <a:latin typeface="Montserrat" pitchFamily="2" charset="0"/>
              </a:rPr>
              <a:t>a</a:t>
            </a:r>
            <a:r>
              <a:rPr lang="en-US" sz="1323" i="1" kern="0" dirty="0">
                <a:solidFill>
                  <a:srgbClr val="000000"/>
                </a:solidFill>
                <a:latin typeface="Montserrat" pitchFamily="2" charset="0"/>
              </a:rPr>
              <a:t> denne skicka</a:t>
            </a:r>
            <a:r>
              <a:rPr lang="en-US" sz="1323" i="1" kern="0" spc="-16" dirty="0">
                <a:solidFill>
                  <a:srgbClr val="000000"/>
                </a:solidFill>
                <a:latin typeface="Montserrat" pitchFamily="2" charset="0"/>
              </a:rPr>
              <a:t> </a:t>
            </a:r>
            <a:r>
              <a:rPr lang="en-US" sz="1323" i="1" kern="0" dirty="0">
                <a:solidFill>
                  <a:srgbClr val="000000"/>
                </a:solidFill>
                <a:latin typeface="Montserrat" pitchFamily="2" charset="0"/>
              </a:rPr>
              <a:t>in ett</a:t>
            </a:r>
            <a:r>
              <a:rPr lang="en-US" sz="1323" i="1" kern="0" spc="-16" dirty="0">
                <a:solidFill>
                  <a:srgbClr val="000000"/>
                </a:solidFill>
                <a:latin typeface="Montserrat" pitchFamily="2" charset="0"/>
              </a:rPr>
              <a:t> </a:t>
            </a:r>
            <a:r>
              <a:rPr lang="en-US" sz="1323" i="1" kern="0" dirty="0">
                <a:solidFill>
                  <a:srgbClr val="000000"/>
                </a:solidFill>
                <a:latin typeface="Montserrat" pitchFamily="2" charset="0"/>
              </a:rPr>
              <a:t>läk</a:t>
            </a:r>
            <a:r>
              <a:rPr lang="en-US" sz="1323" i="1" kern="0" spc="-11" dirty="0">
                <a:solidFill>
                  <a:srgbClr val="000000"/>
                </a:solidFill>
                <a:latin typeface="Montserrat" pitchFamily="2" charset="0"/>
              </a:rPr>
              <a:t>a</a:t>
            </a:r>
            <a:r>
              <a:rPr lang="en-US" sz="1323" i="1" kern="0" dirty="0">
                <a:solidFill>
                  <a:srgbClr val="000000"/>
                </a:solidFill>
                <a:latin typeface="Montserrat" pitchFamily="2" charset="0"/>
              </a:rPr>
              <a:t>rintyg</a:t>
            </a:r>
            <a:r>
              <a:rPr lang="en-US" sz="1323" i="1" kern="0" spc="-16" dirty="0">
                <a:solidFill>
                  <a:srgbClr val="000000"/>
                </a:solidFill>
                <a:latin typeface="Montserrat" pitchFamily="2" charset="0"/>
              </a:rPr>
              <a:t> </a:t>
            </a:r>
            <a:r>
              <a:rPr lang="en-US" sz="1323" i="1" kern="0" dirty="0">
                <a:solidFill>
                  <a:srgbClr val="000000"/>
                </a:solidFill>
                <a:latin typeface="Montserrat" pitchFamily="2" charset="0"/>
              </a:rPr>
              <a:t>som </a:t>
            </a:r>
          </a:p>
          <a:p>
            <a:pPr defTabSz="781995">
              <a:lnSpc>
                <a:spcPts val="1580"/>
              </a:lnSpc>
            </a:pPr>
            <a:r>
              <a:rPr lang="en-US" sz="1323" i="1" kern="0" dirty="0">
                <a:solidFill>
                  <a:srgbClr val="000000"/>
                </a:solidFill>
                <a:latin typeface="Montserrat" pitchFamily="2" charset="0"/>
              </a:rPr>
              <a:t>fri</a:t>
            </a:r>
            <a:r>
              <a:rPr lang="en-US" sz="1323" i="1" kern="0" spc="-11" dirty="0">
                <a:solidFill>
                  <a:srgbClr val="000000"/>
                </a:solidFill>
                <a:latin typeface="Montserrat" pitchFamily="2" charset="0"/>
              </a:rPr>
              <a:t>s</a:t>
            </a:r>
            <a:r>
              <a:rPr lang="en-US" sz="1323" i="1" kern="0" dirty="0">
                <a:solidFill>
                  <a:srgbClr val="000000"/>
                </a:solidFill>
                <a:latin typeface="Montserrat" pitchFamily="2" charset="0"/>
              </a:rPr>
              <a:t>kförkl</a:t>
            </a:r>
            <a:r>
              <a:rPr lang="en-US" sz="1323" i="1" kern="0" spc="-11" dirty="0">
                <a:solidFill>
                  <a:srgbClr val="000000"/>
                </a:solidFill>
                <a:latin typeface="Montserrat" pitchFamily="2" charset="0"/>
              </a:rPr>
              <a:t>a</a:t>
            </a:r>
            <a:r>
              <a:rPr lang="en-US" sz="1323" i="1" kern="0" dirty="0">
                <a:solidFill>
                  <a:srgbClr val="000000"/>
                </a:solidFill>
                <a:latin typeface="Montserrat" pitchFamily="2" charset="0"/>
              </a:rPr>
              <a:t>rar</a:t>
            </a:r>
            <a:r>
              <a:rPr lang="en-US" sz="1323" i="1" kern="0" spc="-30" dirty="0">
                <a:solidFill>
                  <a:srgbClr val="000000"/>
                </a:solidFill>
                <a:latin typeface="Montserrat" pitchFamily="2" charset="0"/>
              </a:rPr>
              <a:t> </a:t>
            </a:r>
            <a:r>
              <a:rPr lang="en-US" sz="1323" i="1" kern="0" dirty="0">
                <a:solidFill>
                  <a:srgbClr val="000000"/>
                </a:solidFill>
                <a:latin typeface="Montserrat" pitchFamily="2" charset="0"/>
              </a:rPr>
              <a:t>föraren</a:t>
            </a:r>
            <a:r>
              <a:rPr lang="en-US" sz="1323" i="1" kern="0" spc="-16" dirty="0">
                <a:solidFill>
                  <a:srgbClr val="000000"/>
                </a:solidFill>
                <a:latin typeface="Montserrat" pitchFamily="2" charset="0"/>
              </a:rPr>
              <a:t> </a:t>
            </a:r>
            <a:r>
              <a:rPr lang="en-US" sz="1323" i="1" kern="0" dirty="0">
                <a:solidFill>
                  <a:srgbClr val="000000"/>
                </a:solidFill>
                <a:latin typeface="Montserrat" pitchFamily="2" charset="0"/>
              </a:rPr>
              <a:t>till</a:t>
            </a:r>
            <a:r>
              <a:rPr lang="en-US" sz="1323" i="1" kern="0" spc="-30" dirty="0">
                <a:solidFill>
                  <a:srgbClr val="000000"/>
                </a:solidFill>
                <a:latin typeface="Montserrat" pitchFamily="2" charset="0"/>
              </a:rPr>
              <a:t> </a:t>
            </a:r>
            <a:r>
              <a:rPr lang="en-US" sz="1323" i="1" kern="0" dirty="0">
                <a:solidFill>
                  <a:srgbClr val="000000"/>
                </a:solidFill>
                <a:latin typeface="Montserrat" pitchFamily="2" charset="0"/>
              </a:rPr>
              <a:t>Svem</a:t>
            </a:r>
            <a:r>
              <a:rPr lang="en-US" sz="1323" i="1" kern="0" spc="-9" dirty="0">
                <a:solidFill>
                  <a:srgbClr val="000000"/>
                </a:solidFill>
                <a:latin typeface="Montserrat" pitchFamily="2" charset="0"/>
              </a:rPr>
              <a:t>o</a:t>
            </a:r>
            <a:r>
              <a:rPr lang="en-US" sz="1323" i="1" kern="0" dirty="0">
                <a:solidFill>
                  <a:srgbClr val="000000"/>
                </a:solidFill>
                <a:latin typeface="Montserrat" pitchFamily="2" charset="0"/>
              </a:rPr>
              <a:t>s licensav</a:t>
            </a:r>
            <a:r>
              <a:rPr lang="en-US" sz="1323" i="1" kern="0" spc="-11" dirty="0">
                <a:solidFill>
                  <a:srgbClr val="000000"/>
                </a:solidFill>
                <a:latin typeface="Montserrat" pitchFamily="2" charset="0"/>
              </a:rPr>
              <a:t>d</a:t>
            </a:r>
            <a:r>
              <a:rPr lang="en-US" sz="1323" i="1" kern="0" dirty="0">
                <a:solidFill>
                  <a:srgbClr val="000000"/>
                </a:solidFill>
                <a:latin typeface="Montserrat" pitchFamily="2" charset="0"/>
              </a:rPr>
              <a:t>elning </a:t>
            </a:r>
            <a:r>
              <a:rPr lang="en-US" sz="1323" i="1" kern="0" spc="-11" dirty="0">
                <a:solidFill>
                  <a:srgbClr val="000000"/>
                </a:solidFill>
                <a:latin typeface="Montserrat" pitchFamily="2" charset="0"/>
              </a:rPr>
              <a:t>p</a:t>
            </a:r>
            <a:r>
              <a:rPr lang="en-US" sz="1323" i="1" kern="0" dirty="0">
                <a:solidFill>
                  <a:srgbClr val="000000"/>
                </a:solidFill>
                <a:latin typeface="Montserrat" pitchFamily="2" charset="0"/>
              </a:rPr>
              <a:t>å </a:t>
            </a:r>
            <a:r>
              <a:rPr lang="en-US" sz="1323" i="1" kern="0" dirty="0">
                <a:solidFill>
                  <a:srgbClr val="000000"/>
                </a:solidFill>
                <a:latin typeface="Montserrat" pitchFamily="2" charset="0"/>
                <a:hlinkClick r:id="rId3"/>
              </a:rPr>
              <a:t>licens@</a:t>
            </a:r>
            <a:r>
              <a:rPr lang="en-US" sz="1323" i="1" kern="0" spc="-11" dirty="0">
                <a:solidFill>
                  <a:srgbClr val="000000"/>
                </a:solidFill>
                <a:latin typeface="Montserrat" pitchFamily="2" charset="0"/>
                <a:hlinkClick r:id="rId3"/>
              </a:rPr>
              <a:t>s</a:t>
            </a:r>
            <a:r>
              <a:rPr lang="en-US" sz="1323" i="1" kern="0" dirty="0">
                <a:solidFill>
                  <a:srgbClr val="000000"/>
                </a:solidFill>
                <a:latin typeface="Montserrat" pitchFamily="2" charset="0"/>
                <a:hlinkClick r:id="rId3"/>
              </a:rPr>
              <a:t>vemo.se</a:t>
            </a:r>
            <a:r>
              <a:rPr lang="en-US" sz="1323" i="1" kern="0" dirty="0">
                <a:solidFill>
                  <a:srgbClr val="000000"/>
                </a:solidFill>
                <a:latin typeface="Montserrat" pitchFamily="2" charset="0"/>
              </a:rPr>
              <a:t>. </a:t>
            </a:r>
          </a:p>
        </p:txBody>
      </p:sp>
      <p:sp>
        <p:nvSpPr>
          <p:cNvPr id="228" name="Rectangle 228"/>
          <p:cNvSpPr/>
          <p:nvPr/>
        </p:nvSpPr>
        <p:spPr>
          <a:xfrm>
            <a:off x="7219468" y="3386408"/>
            <a:ext cx="1668662" cy="344197"/>
          </a:xfrm>
          <a:prstGeom prst="rect">
            <a:avLst/>
          </a:prstGeom>
        </p:spPr>
        <p:txBody>
          <a:bodyPr wrap="none" lIns="0" tIns="0" rIns="0" bIns="0">
            <a:spAutoFit/>
          </a:bodyPr>
          <a:lstStyle/>
          <a:p>
            <a:pPr defTabSz="781995"/>
            <a:r>
              <a:rPr lang="en-US" sz="1129" b="1" i="1" kern="0" dirty="0">
                <a:solidFill>
                  <a:srgbClr val="000000"/>
                </a:solidFill>
                <a:latin typeface="Montserrat" pitchFamily="2" charset="0"/>
              </a:rPr>
              <a:t>Läs om licenspä</a:t>
            </a:r>
            <a:r>
              <a:rPr lang="en-US" sz="1129" b="1" i="1" kern="0" spc="-13" dirty="0">
                <a:solidFill>
                  <a:srgbClr val="000000"/>
                </a:solidFill>
                <a:latin typeface="Montserrat" pitchFamily="2" charset="0"/>
              </a:rPr>
              <a:t>r</a:t>
            </a:r>
            <a:r>
              <a:rPr lang="en-US" sz="1129" b="1" i="1" kern="0" dirty="0">
                <a:solidFill>
                  <a:srgbClr val="000000"/>
                </a:solidFill>
                <a:latin typeface="Montserrat" pitchFamily="2" charset="0"/>
              </a:rPr>
              <a:t>r via </a:t>
            </a:r>
          </a:p>
          <a:p>
            <a:pPr marL="428663" defTabSz="781995">
              <a:lnSpc>
                <a:spcPts val="1364"/>
              </a:lnSpc>
            </a:pPr>
            <a:r>
              <a:rPr lang="en-US" sz="1129" b="1" i="1" kern="0" dirty="0">
                <a:solidFill>
                  <a:srgbClr val="000000"/>
                </a:solidFill>
                <a:latin typeface="Montserrat" pitchFamily="2" charset="0"/>
              </a:rPr>
              <a:t>QR-kod</a:t>
            </a:r>
            <a:r>
              <a:rPr lang="en-US" sz="1129" b="1" i="1" kern="0" spc="-9" dirty="0">
                <a:solidFill>
                  <a:srgbClr val="000000"/>
                </a:solidFill>
                <a:latin typeface="Montserrat" pitchFamily="2" charset="0"/>
              </a:rPr>
              <a:t>en</a:t>
            </a:r>
          </a:p>
        </p:txBody>
      </p:sp>
      <p:sp>
        <p:nvSpPr>
          <p:cNvPr id="230" name="Rectangle 230"/>
          <p:cNvSpPr/>
          <p:nvPr/>
        </p:nvSpPr>
        <p:spPr>
          <a:xfrm>
            <a:off x="2360997" y="5849408"/>
            <a:ext cx="3858429" cy="520784"/>
          </a:xfrm>
          <a:prstGeom prst="rect">
            <a:avLst/>
          </a:prstGeom>
        </p:spPr>
        <p:txBody>
          <a:bodyPr wrap="none" lIns="0" tIns="0" rIns="0" bIns="0">
            <a:spAutoFit/>
          </a:bodyPr>
          <a:lstStyle/>
          <a:p>
            <a:pPr algn="ctr" defTabSz="781995"/>
            <a:r>
              <a:rPr lang="en-US" sz="1692" b="1" i="1" kern="0" dirty="0">
                <a:solidFill>
                  <a:srgbClr val="C00000"/>
                </a:solidFill>
                <a:latin typeface="CIDFont+F10"/>
              </a:rPr>
              <a:t>Föraren uppmanas alltid att söka vård </a:t>
            </a:r>
            <a:r>
              <a:rPr lang="en-US" sz="1692" b="1" i="1" kern="0" dirty="0" err="1">
                <a:solidFill>
                  <a:srgbClr val="C00000"/>
                </a:solidFill>
                <a:latin typeface="CIDFont+F10"/>
              </a:rPr>
              <a:t>och</a:t>
            </a:r>
            <a:r>
              <a:rPr lang="en-US" sz="1692" b="1" i="1" kern="0" dirty="0">
                <a:solidFill>
                  <a:srgbClr val="C00000"/>
                </a:solidFill>
                <a:latin typeface="CIDFont+F10"/>
              </a:rPr>
              <a:t> </a:t>
            </a:r>
            <a:br>
              <a:rPr lang="en-US" sz="1692" b="1" i="1" kern="0" dirty="0">
                <a:solidFill>
                  <a:srgbClr val="C00000"/>
                </a:solidFill>
                <a:latin typeface="CIDFont+F10"/>
              </a:rPr>
            </a:br>
            <a:r>
              <a:rPr lang="en-US" sz="1692" b="1" i="1" kern="0" dirty="0" err="1">
                <a:solidFill>
                  <a:srgbClr val="C00000"/>
                </a:solidFill>
                <a:latin typeface="CIDFont+F10"/>
              </a:rPr>
              <a:t>få</a:t>
            </a:r>
            <a:r>
              <a:rPr lang="en-US" sz="1692" b="1" i="1" kern="0" dirty="0">
                <a:solidFill>
                  <a:srgbClr val="C00000"/>
                </a:solidFill>
                <a:latin typeface="CIDFont+F10"/>
              </a:rPr>
              <a:t> </a:t>
            </a:r>
            <a:r>
              <a:rPr lang="en-US" sz="1692" b="1" i="1" kern="0" dirty="0" err="1">
                <a:solidFill>
                  <a:srgbClr val="C00000"/>
                </a:solidFill>
                <a:latin typeface="CIDFont+F10"/>
              </a:rPr>
              <a:t>en</a:t>
            </a:r>
            <a:r>
              <a:rPr lang="en-US" sz="1692" b="1" i="1" kern="0" dirty="0">
                <a:solidFill>
                  <a:srgbClr val="C00000"/>
                </a:solidFill>
                <a:latin typeface="CIDFont+F10"/>
              </a:rPr>
              <a:t> läkarundersökning!</a:t>
            </a:r>
          </a:p>
        </p:txBody>
      </p:sp>
      <p:pic>
        <p:nvPicPr>
          <p:cNvPr id="4" name="Bildobjekt 3">
            <a:extLst>
              <a:ext uri="{FF2B5EF4-FFF2-40B4-BE49-F238E27FC236}">
                <a16:creationId xmlns:a16="http://schemas.microsoft.com/office/drawing/2014/main" id="{64C743AD-F23F-BFD1-8875-B0FF16B118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5" name="Bildobjekt 4" descr="En bild som visar text, clipart&#10;&#10;Automatiskt genererad beskrivning">
            <a:extLst>
              <a:ext uri="{FF2B5EF4-FFF2-40B4-BE49-F238E27FC236}">
                <a16:creationId xmlns:a16="http://schemas.microsoft.com/office/drawing/2014/main" id="{62B35F7D-9B0C-031D-DECC-97E439C4AB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6414489"/>
            <a:ext cx="1071902" cy="330146"/>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841EA57-DEA6-4BE9-B11E-1FBCC76BE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0587"/>
            <a:ext cx="914399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latshållare för innehåll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3" b="15028"/>
          <a:stretch/>
        </p:blipFill>
        <p:spPr>
          <a:xfrm>
            <a:off x="4444682" y="1143000"/>
            <a:ext cx="4699319" cy="228600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p:spPr>
      </p:pic>
      <p:pic>
        <p:nvPicPr>
          <p:cNvPr id="7" name="Bildobjekt 6"/>
          <p:cNvPicPr>
            <a:picLocks noChangeAspect="1"/>
          </p:cNvPicPr>
          <p:nvPr/>
        </p:nvPicPr>
        <p:blipFill rotWithShape="1">
          <a:blip r:embed="rId3" cstate="print">
            <a:extLst>
              <a:ext uri="{28A0092B-C50C-407E-A947-70E740481C1C}">
                <a14:useLocalDpi xmlns:a14="http://schemas.microsoft.com/office/drawing/2010/main" val="0"/>
              </a:ext>
            </a:extLst>
          </a:blip>
          <a:srcRect l="3969"/>
          <a:stretch/>
        </p:blipFill>
        <p:spPr>
          <a:xfrm>
            <a:off x="5241307" y="3447256"/>
            <a:ext cx="3902692" cy="2286000"/>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p:spPr>
      </p:pic>
      <p:sp>
        <p:nvSpPr>
          <p:cNvPr id="18" name="Freeform 15">
            <a:extLst>
              <a:ext uri="{FF2B5EF4-FFF2-40B4-BE49-F238E27FC236}">
                <a16:creationId xmlns:a16="http://schemas.microsoft.com/office/drawing/2014/main" id="{A26922E4-CEB0-4BFE-BAD1-403E6A417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0587"/>
            <a:ext cx="7192652"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ubrik 1"/>
          <p:cNvSpPr>
            <a:spLocks noGrp="1"/>
          </p:cNvSpPr>
          <p:nvPr>
            <p:ph type="title"/>
          </p:nvPr>
        </p:nvSpPr>
        <p:spPr>
          <a:xfrm>
            <a:off x="381488" y="1179507"/>
            <a:ext cx="1384368" cy="733128"/>
          </a:xfrm>
        </p:spPr>
        <p:txBody>
          <a:bodyPr vert="horz" lIns="91440" tIns="45720" rIns="91440" bIns="45720" rtlCol="0" anchor="ctr">
            <a:normAutofit/>
          </a:bodyPr>
          <a:lstStyle/>
          <a:p>
            <a:r>
              <a:rPr lang="en-US" sz="4000" dirty="0" err="1">
                <a:solidFill>
                  <a:srgbClr val="000000"/>
                </a:solidFill>
                <a:latin typeface="Bebas Neue" panose="020B0606020202050201" pitchFamily="34" charset="0"/>
              </a:rPr>
              <a:t>Miljö</a:t>
            </a:r>
            <a:endParaRPr lang="en-US" sz="4000" dirty="0">
              <a:solidFill>
                <a:srgbClr val="000000"/>
              </a:solidFill>
              <a:latin typeface="Bebas Neue" panose="020B0606020202050201" pitchFamily="34" charset="0"/>
            </a:endParaRPr>
          </a:p>
        </p:txBody>
      </p:sp>
      <p:sp>
        <p:nvSpPr>
          <p:cNvPr id="3" name="textruta 2"/>
          <p:cNvSpPr txBox="1"/>
          <p:nvPr/>
        </p:nvSpPr>
        <p:spPr>
          <a:xfrm>
            <a:off x="333467" y="2126700"/>
            <a:ext cx="4454559" cy="2450400"/>
          </a:xfrm>
          <a:prstGeom prst="rect">
            <a:avLst/>
          </a:prstGeom>
        </p:spPr>
        <p:txBody>
          <a:bodyPr vert="horz" lIns="91440" tIns="45720" rIns="91440" bIns="45720" rtlCol="0">
            <a:normAutofit/>
          </a:bodyPr>
          <a:lstStyle/>
          <a:p>
            <a:pPr indent="-228594" defTabSz="914377" fontAlgn="base">
              <a:lnSpc>
                <a:spcPct val="90000"/>
              </a:lnSpc>
              <a:spcBef>
                <a:spcPct val="0"/>
              </a:spcBef>
              <a:spcAft>
                <a:spcPts val="600"/>
              </a:spcAft>
              <a:buFont typeface="Arial" panose="020B0604020202020204" pitchFamily="34" charset="0"/>
              <a:buChar char="•"/>
              <a:defRPr/>
            </a:pPr>
            <a:r>
              <a:rPr lang="en-US" sz="1600" dirty="0" err="1">
                <a:solidFill>
                  <a:srgbClr val="000000"/>
                </a:solidFill>
                <a:latin typeface="Montserrat" pitchFamily="2" charset="0"/>
              </a:rPr>
              <a:t>Miljöansvarig</a:t>
            </a:r>
            <a:r>
              <a:rPr lang="en-US" sz="1600" dirty="0">
                <a:solidFill>
                  <a:srgbClr val="000000"/>
                </a:solidFill>
                <a:latin typeface="Montserrat" pitchFamily="2" charset="0"/>
              </a:rPr>
              <a:t> </a:t>
            </a:r>
            <a:r>
              <a:rPr lang="en-US" sz="1600" dirty="0" err="1">
                <a:solidFill>
                  <a:srgbClr val="000000"/>
                </a:solidFill>
                <a:latin typeface="Montserrat" pitchFamily="2" charset="0"/>
              </a:rPr>
              <a:t>på</a:t>
            </a:r>
            <a:r>
              <a:rPr lang="en-US" sz="1600" dirty="0">
                <a:solidFill>
                  <a:srgbClr val="000000"/>
                </a:solidFill>
                <a:latin typeface="Montserrat" pitchFamily="2" charset="0"/>
              </a:rPr>
              <a:t> </a:t>
            </a:r>
            <a:r>
              <a:rPr lang="en-US" sz="1600" dirty="0" err="1">
                <a:solidFill>
                  <a:srgbClr val="000000"/>
                </a:solidFill>
                <a:latin typeface="Montserrat" pitchFamily="2" charset="0"/>
              </a:rPr>
              <a:t>tävlingen</a:t>
            </a:r>
            <a:r>
              <a:rPr lang="en-US" sz="1600" dirty="0">
                <a:solidFill>
                  <a:srgbClr val="000000"/>
                </a:solidFill>
                <a:latin typeface="Montserrat" pitchFamily="2" charset="0"/>
              </a:rPr>
              <a:t> </a:t>
            </a:r>
            <a:r>
              <a:rPr lang="en-US" sz="1600" dirty="0" err="1">
                <a:solidFill>
                  <a:srgbClr val="000000"/>
                </a:solidFill>
                <a:latin typeface="Montserrat" pitchFamily="2" charset="0"/>
              </a:rPr>
              <a:t>ansvarar</a:t>
            </a:r>
            <a:r>
              <a:rPr lang="en-US" sz="1600" dirty="0">
                <a:solidFill>
                  <a:srgbClr val="000000"/>
                </a:solidFill>
                <a:latin typeface="Montserrat" pitchFamily="2" charset="0"/>
              </a:rPr>
              <a:t> </a:t>
            </a:r>
            <a:r>
              <a:rPr lang="en-US" sz="1600" dirty="0" err="1">
                <a:solidFill>
                  <a:srgbClr val="000000"/>
                </a:solidFill>
                <a:latin typeface="Montserrat" pitchFamily="2" charset="0"/>
              </a:rPr>
              <a:t>för</a:t>
            </a:r>
            <a:r>
              <a:rPr lang="en-US" sz="1600" dirty="0">
                <a:solidFill>
                  <a:srgbClr val="000000"/>
                </a:solidFill>
                <a:latin typeface="Montserrat" pitchFamily="2" charset="0"/>
              </a:rPr>
              <a:t> </a:t>
            </a:r>
            <a:r>
              <a:rPr lang="en-US" sz="1600" dirty="0" err="1">
                <a:solidFill>
                  <a:srgbClr val="000000"/>
                </a:solidFill>
                <a:latin typeface="Montserrat" pitchFamily="2" charset="0"/>
              </a:rPr>
              <a:t>att</a:t>
            </a:r>
            <a:r>
              <a:rPr lang="en-US" sz="1600" dirty="0">
                <a:solidFill>
                  <a:srgbClr val="000000"/>
                </a:solidFill>
                <a:latin typeface="Montserrat" pitchFamily="2" charset="0"/>
              </a:rPr>
              <a:t> </a:t>
            </a:r>
            <a:r>
              <a:rPr lang="en-US" sz="1600" dirty="0" err="1">
                <a:solidFill>
                  <a:srgbClr val="000000"/>
                </a:solidFill>
                <a:latin typeface="Montserrat" pitchFamily="2" charset="0"/>
              </a:rPr>
              <a:t>gällande</a:t>
            </a:r>
            <a:r>
              <a:rPr lang="en-US" sz="1600" dirty="0">
                <a:solidFill>
                  <a:srgbClr val="000000"/>
                </a:solidFill>
                <a:latin typeface="Montserrat" pitchFamily="2" charset="0"/>
              </a:rPr>
              <a:t> </a:t>
            </a:r>
            <a:r>
              <a:rPr lang="en-US" sz="1600" dirty="0" err="1">
                <a:solidFill>
                  <a:srgbClr val="000000"/>
                </a:solidFill>
                <a:latin typeface="Montserrat" pitchFamily="2" charset="0"/>
              </a:rPr>
              <a:t>miljöregler</a:t>
            </a:r>
            <a:r>
              <a:rPr lang="en-US" sz="1600" dirty="0">
                <a:solidFill>
                  <a:srgbClr val="000000"/>
                </a:solidFill>
                <a:latin typeface="Montserrat" pitchFamily="2" charset="0"/>
              </a:rPr>
              <a:t> </a:t>
            </a:r>
            <a:r>
              <a:rPr lang="en-US" sz="1600" dirty="0" err="1">
                <a:solidFill>
                  <a:srgbClr val="000000"/>
                </a:solidFill>
                <a:latin typeface="Montserrat" pitchFamily="2" charset="0"/>
              </a:rPr>
              <a:t>följs</a:t>
            </a:r>
            <a:r>
              <a:rPr lang="en-US" sz="1600" dirty="0">
                <a:solidFill>
                  <a:srgbClr val="000000"/>
                </a:solidFill>
                <a:latin typeface="Montserrat" pitchFamily="2" charset="0"/>
              </a:rPr>
              <a:t> (</a:t>
            </a:r>
            <a:r>
              <a:rPr lang="en-US" sz="1600" dirty="0" err="1">
                <a:solidFill>
                  <a:srgbClr val="000000"/>
                </a:solidFill>
                <a:latin typeface="Montserrat" pitchFamily="2" charset="0"/>
              </a:rPr>
              <a:t>exempelvis</a:t>
            </a:r>
            <a:r>
              <a:rPr lang="en-US" sz="1600" dirty="0">
                <a:solidFill>
                  <a:srgbClr val="000000"/>
                </a:solidFill>
                <a:latin typeface="Montserrat" pitchFamily="2" charset="0"/>
              </a:rPr>
              <a:t> </a:t>
            </a:r>
            <a:r>
              <a:rPr lang="en-US" sz="1600" dirty="0" err="1">
                <a:solidFill>
                  <a:srgbClr val="000000"/>
                </a:solidFill>
                <a:latin typeface="Montserrat" pitchFamily="2" charset="0"/>
              </a:rPr>
              <a:t>miljömattor</a:t>
            </a:r>
            <a:r>
              <a:rPr lang="en-US" sz="1600" dirty="0">
                <a:solidFill>
                  <a:srgbClr val="000000"/>
                </a:solidFill>
                <a:latin typeface="Montserrat" pitchFamily="2" charset="0"/>
              </a:rPr>
              <a:t>, </a:t>
            </a:r>
            <a:r>
              <a:rPr lang="en-US" sz="1600" dirty="0" err="1">
                <a:solidFill>
                  <a:srgbClr val="000000"/>
                </a:solidFill>
                <a:latin typeface="Montserrat" pitchFamily="2" charset="0"/>
              </a:rPr>
              <a:t>ljudmätning</a:t>
            </a:r>
            <a:r>
              <a:rPr lang="en-US" sz="1600" dirty="0">
                <a:solidFill>
                  <a:srgbClr val="000000"/>
                </a:solidFill>
                <a:latin typeface="Montserrat" pitchFamily="2" charset="0"/>
              </a:rPr>
              <a:t>).</a:t>
            </a:r>
            <a:br>
              <a:rPr lang="en-US" sz="1600" dirty="0">
                <a:solidFill>
                  <a:srgbClr val="000000"/>
                </a:solidFill>
                <a:latin typeface="Montserrat" pitchFamily="2" charset="0"/>
              </a:rPr>
            </a:br>
            <a:endParaRPr lang="en-US" sz="1600" dirty="0">
              <a:solidFill>
                <a:srgbClr val="000000"/>
              </a:solidFill>
              <a:latin typeface="Montserrat" pitchFamily="2" charset="0"/>
            </a:endParaRPr>
          </a:p>
          <a:p>
            <a:pPr indent="-228594" defTabSz="914377" fontAlgn="base">
              <a:lnSpc>
                <a:spcPct val="90000"/>
              </a:lnSpc>
              <a:spcBef>
                <a:spcPct val="0"/>
              </a:spcBef>
              <a:spcAft>
                <a:spcPts val="600"/>
              </a:spcAft>
              <a:buFont typeface="Arial" panose="020B0604020202020204" pitchFamily="34" charset="0"/>
              <a:buChar char="•"/>
              <a:defRPr/>
            </a:pPr>
            <a:r>
              <a:rPr lang="en-US" sz="1600" dirty="0">
                <a:solidFill>
                  <a:srgbClr val="000000"/>
                </a:solidFill>
                <a:latin typeface="Montserrat" pitchFamily="2" charset="0"/>
              </a:rPr>
              <a:t>Se </a:t>
            </a:r>
            <a:r>
              <a:rPr lang="en-US" sz="1600" dirty="0" err="1">
                <a:solidFill>
                  <a:srgbClr val="000000"/>
                </a:solidFill>
                <a:latin typeface="Montserrat" pitchFamily="2" charset="0"/>
              </a:rPr>
              <a:t>därför</a:t>
            </a:r>
            <a:r>
              <a:rPr lang="en-US" sz="1600" dirty="0">
                <a:solidFill>
                  <a:srgbClr val="000000"/>
                </a:solidFill>
                <a:latin typeface="Montserrat" pitchFamily="2" charset="0"/>
              </a:rPr>
              <a:t> till </a:t>
            </a:r>
            <a:r>
              <a:rPr lang="en-US" sz="1600" dirty="0" err="1">
                <a:solidFill>
                  <a:srgbClr val="000000"/>
                </a:solidFill>
                <a:latin typeface="Montserrat" pitchFamily="2" charset="0"/>
              </a:rPr>
              <a:t>att</a:t>
            </a:r>
            <a:r>
              <a:rPr lang="en-US" sz="1600" dirty="0">
                <a:solidFill>
                  <a:srgbClr val="000000"/>
                </a:solidFill>
                <a:latin typeface="Montserrat" pitchFamily="2" charset="0"/>
              </a:rPr>
              <a:t> du </a:t>
            </a:r>
            <a:r>
              <a:rPr lang="en-US" sz="1600" dirty="0" err="1">
                <a:solidFill>
                  <a:srgbClr val="000000"/>
                </a:solidFill>
                <a:latin typeface="Montserrat" pitchFamily="2" charset="0"/>
              </a:rPr>
              <a:t>lämnar</a:t>
            </a:r>
            <a:r>
              <a:rPr lang="en-US" sz="1600" dirty="0">
                <a:solidFill>
                  <a:srgbClr val="000000"/>
                </a:solidFill>
                <a:latin typeface="Montserrat" pitchFamily="2" charset="0"/>
              </a:rPr>
              <a:t> </a:t>
            </a:r>
            <a:r>
              <a:rPr lang="en-US" sz="1600" dirty="0" err="1">
                <a:solidFill>
                  <a:srgbClr val="000000"/>
                </a:solidFill>
                <a:latin typeface="Montserrat" pitchFamily="2" charset="0"/>
              </a:rPr>
              <a:t>olja</a:t>
            </a:r>
            <a:r>
              <a:rPr lang="en-US" sz="1600" dirty="0">
                <a:solidFill>
                  <a:srgbClr val="000000"/>
                </a:solidFill>
                <a:latin typeface="Montserrat" pitchFamily="2" charset="0"/>
              </a:rPr>
              <a:t> </a:t>
            </a:r>
            <a:r>
              <a:rPr lang="en-US" sz="1600" dirty="0" err="1">
                <a:solidFill>
                  <a:srgbClr val="000000"/>
                </a:solidFill>
                <a:latin typeface="Montserrat" pitchFamily="2" charset="0"/>
              </a:rPr>
              <a:t>osv</a:t>
            </a:r>
            <a:r>
              <a:rPr lang="en-US" sz="1600" dirty="0">
                <a:solidFill>
                  <a:srgbClr val="000000"/>
                </a:solidFill>
                <a:latin typeface="Montserrat" pitchFamily="2" charset="0"/>
              </a:rPr>
              <a:t> i </a:t>
            </a:r>
            <a:r>
              <a:rPr lang="en-US" sz="1600" dirty="0" err="1">
                <a:solidFill>
                  <a:srgbClr val="000000"/>
                </a:solidFill>
                <a:latin typeface="Montserrat" pitchFamily="2" charset="0"/>
              </a:rPr>
              <a:t>miljöstationen</a:t>
            </a:r>
            <a:r>
              <a:rPr lang="en-US" sz="1600" dirty="0">
                <a:solidFill>
                  <a:srgbClr val="000000"/>
                </a:solidFill>
                <a:latin typeface="Montserrat" pitchFamily="2" charset="0"/>
              </a:rPr>
              <a:t>.</a:t>
            </a:r>
          </a:p>
        </p:txBody>
      </p:sp>
      <p:sp>
        <p:nvSpPr>
          <p:cNvPr id="4" name="textruta 3"/>
          <p:cNvSpPr txBox="1"/>
          <p:nvPr/>
        </p:nvSpPr>
        <p:spPr>
          <a:xfrm>
            <a:off x="350595" y="4653136"/>
            <a:ext cx="2493215" cy="369332"/>
          </a:xfrm>
          <a:prstGeom prst="rect">
            <a:avLst/>
          </a:prstGeom>
          <a:noFill/>
        </p:spPr>
        <p:txBody>
          <a:bodyPr wrap="square" rtlCol="0">
            <a:spAutoFit/>
          </a:bodyPr>
          <a:lstStyle/>
          <a:p>
            <a:pPr defTabSz="914377" eaLnBrk="0" fontAlgn="base" hangingPunct="0">
              <a:spcBef>
                <a:spcPct val="0"/>
              </a:spcBef>
              <a:spcAft>
                <a:spcPct val="0"/>
              </a:spcAft>
              <a:defRPr/>
            </a:pPr>
            <a:endParaRPr lang="sv-SE" dirty="0">
              <a:solidFill>
                <a:srgbClr val="000000"/>
              </a:solidFill>
              <a:latin typeface="Arial" panose="020B0604020202020204" pitchFamily="34" charset="0"/>
              <a:cs typeface="Arial" panose="020B0604020202020204" pitchFamily="34" charset="0"/>
            </a:endParaRPr>
          </a:p>
        </p:txBody>
      </p:sp>
      <p:pic>
        <p:nvPicPr>
          <p:cNvPr id="14" name="Picture 2" descr="bild 21">
            <a:extLst>
              <a:ext uri="{FF2B5EF4-FFF2-40B4-BE49-F238E27FC236}">
                <a16:creationId xmlns:a16="http://schemas.microsoft.com/office/drawing/2014/main" id="{EB7D75A6-AE3C-400D-82D8-359AAB3E82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306" y="4369445"/>
            <a:ext cx="2012279"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latshållare för innehåll 2">
            <a:extLst>
              <a:ext uri="{FF2B5EF4-FFF2-40B4-BE49-F238E27FC236}">
                <a16:creationId xmlns:a16="http://schemas.microsoft.com/office/drawing/2014/main" id="{D395D35E-F83B-4CEA-BAE4-588F53CE2F73}"/>
              </a:ext>
            </a:extLst>
          </p:cNvPr>
          <p:cNvSpPr txBox="1">
            <a:spLocks/>
          </p:cNvSpPr>
          <p:nvPr/>
        </p:nvSpPr>
        <p:spPr>
          <a:xfrm>
            <a:off x="2475027" y="5938156"/>
            <a:ext cx="6296671" cy="8947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1600" dirty="0">
                <a:solidFill>
                  <a:srgbClr val="000000"/>
                </a:solidFill>
                <a:latin typeface="Montserrat" pitchFamily="2" charset="0"/>
              </a:rPr>
              <a:t>Tävlingen ska följa Svemos regler för miljö, se Svemo NT och SPAR. </a:t>
            </a:r>
            <a:br>
              <a:rPr lang="sv-SE" sz="1600" dirty="0">
                <a:solidFill>
                  <a:srgbClr val="000000"/>
                </a:solidFill>
                <a:latin typeface="Montserrat" pitchFamily="2" charset="0"/>
              </a:rPr>
            </a:br>
            <a:r>
              <a:rPr lang="sv-SE" sz="1600" dirty="0">
                <a:solidFill>
                  <a:srgbClr val="000000"/>
                </a:solidFill>
                <a:latin typeface="Montserrat" pitchFamily="2" charset="0"/>
              </a:rPr>
              <a:t>Alla banor/anläggningar ska vara miljöcertifierad. </a:t>
            </a:r>
            <a:br>
              <a:rPr lang="sv-SE" sz="1600" dirty="0">
                <a:solidFill>
                  <a:srgbClr val="000000"/>
                </a:solidFill>
                <a:latin typeface="Montserrat" pitchFamily="2" charset="0"/>
              </a:rPr>
            </a:br>
            <a:r>
              <a:rPr lang="sv-SE" sz="1600" dirty="0">
                <a:solidFill>
                  <a:srgbClr val="000000"/>
                </a:solidFill>
                <a:latin typeface="Montserrat" pitchFamily="2" charset="0"/>
              </a:rPr>
              <a:t>Se www.svemo.se och </a:t>
            </a:r>
            <a:r>
              <a:rPr lang="sv-SE" sz="1600" dirty="0" err="1">
                <a:solidFill>
                  <a:srgbClr val="000000"/>
                </a:solidFill>
                <a:latin typeface="Montserrat" pitchFamily="2" charset="0"/>
              </a:rPr>
              <a:t>Miljocertifiering</a:t>
            </a:r>
            <a:endParaRPr lang="sv-SE" sz="1600" dirty="0">
              <a:solidFill>
                <a:srgbClr val="000000"/>
              </a:solidFill>
              <a:latin typeface="Montserrat" pitchFamily="2" charset="0"/>
            </a:endParaRPr>
          </a:p>
        </p:txBody>
      </p:sp>
      <p:pic>
        <p:nvPicPr>
          <p:cNvPr id="9" name="Bildobjekt 8">
            <a:extLst>
              <a:ext uri="{FF2B5EF4-FFF2-40B4-BE49-F238E27FC236}">
                <a16:creationId xmlns:a16="http://schemas.microsoft.com/office/drawing/2014/main" id="{955A2819-B752-B930-CAEF-52ADC8808B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92812" y="4319587"/>
            <a:ext cx="2345809" cy="1422605"/>
          </a:xfrm>
          <a:prstGeom prst="rect">
            <a:avLst/>
          </a:prstGeom>
        </p:spPr>
      </p:pic>
      <p:pic>
        <p:nvPicPr>
          <p:cNvPr id="6" name="Bildobjekt 5">
            <a:extLst>
              <a:ext uri="{FF2B5EF4-FFF2-40B4-BE49-F238E27FC236}">
                <a16:creationId xmlns:a16="http://schemas.microsoft.com/office/drawing/2014/main" id="{934FC127-0229-76AE-CFD6-01E1EFA97E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spTree>
    <p:extLst>
      <p:ext uri="{BB962C8B-B14F-4D97-AF65-F5344CB8AC3E}">
        <p14:creationId xmlns:p14="http://schemas.microsoft.com/office/powerpoint/2010/main" val="41457408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Freeform: Shape 56">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2" y="890588"/>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defRPr/>
            </a:pPr>
            <a:endParaRPr lang="en-US">
              <a:solidFill>
                <a:prstClr val="black"/>
              </a:solidFill>
              <a:latin typeface="Calibri" panose="020F0502020204030204"/>
            </a:endParaRPr>
          </a:p>
        </p:txBody>
      </p:sp>
      <p:grpSp>
        <p:nvGrpSpPr>
          <p:cNvPr id="59" name="Group 58">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71" y="890589"/>
            <a:ext cx="1827609" cy="6858001"/>
            <a:chOff x="1320800" y="0"/>
            <a:chExt cx="2436813" cy="6858001"/>
          </a:xfrm>
        </p:grpSpPr>
        <p:sp>
          <p:nvSpPr>
            <p:cNvPr id="60"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sv-SE"/>
            </a:p>
          </p:txBody>
        </p:sp>
        <p:sp>
          <p:nvSpPr>
            <p:cNvPr id="61"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sv-SE"/>
            </a:p>
          </p:txBody>
        </p:sp>
        <p:sp>
          <p:nvSpPr>
            <p:cNvPr id="62"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sv-SE"/>
            </a:p>
          </p:txBody>
        </p:sp>
        <p:sp>
          <p:nvSpPr>
            <p:cNvPr id="63"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sv-SE"/>
            </a:p>
          </p:txBody>
        </p:sp>
        <p:sp>
          <p:nvSpPr>
            <p:cNvPr id="64"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sv-SE"/>
            </a:p>
          </p:txBody>
        </p:sp>
        <p:sp>
          <p:nvSpPr>
            <p:cNvPr id="65"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sv-SE"/>
            </a:p>
          </p:txBody>
        </p:sp>
      </p:grpSp>
      <p:sp>
        <p:nvSpPr>
          <p:cNvPr id="2" name="Rubrik 1"/>
          <p:cNvSpPr>
            <a:spLocks noGrp="1"/>
          </p:cNvSpPr>
          <p:nvPr>
            <p:ph type="title"/>
          </p:nvPr>
        </p:nvSpPr>
        <p:spPr>
          <a:xfrm>
            <a:off x="95416" y="1226549"/>
            <a:ext cx="2880319" cy="700485"/>
          </a:xfrm>
        </p:spPr>
        <p:txBody>
          <a:bodyPr>
            <a:normAutofit/>
          </a:bodyPr>
          <a:lstStyle/>
          <a:p>
            <a:r>
              <a:rPr lang="sv-SE" sz="4000" dirty="0">
                <a:solidFill>
                  <a:srgbClr val="FFFFFF"/>
                </a:solidFill>
                <a:latin typeface="Bebas Neue" panose="020B0606020202050201" pitchFamily="34" charset="0"/>
              </a:rPr>
              <a:t>Funktionärer</a:t>
            </a:r>
          </a:p>
        </p:txBody>
      </p:sp>
      <p:graphicFrame>
        <p:nvGraphicFramePr>
          <p:cNvPr id="52" name="Platshållare för innehåll 2">
            <a:extLst>
              <a:ext uri="{FF2B5EF4-FFF2-40B4-BE49-F238E27FC236}">
                <a16:creationId xmlns:a16="http://schemas.microsoft.com/office/drawing/2014/main" id="{50C43E39-A120-437F-AC27-76E72B779AF4}"/>
              </a:ext>
            </a:extLst>
          </p:cNvPr>
          <p:cNvGraphicFramePr>
            <a:graphicFrameLocks noGrp="1"/>
          </p:cNvGraphicFramePr>
          <p:nvPr>
            <p:ph idx="1"/>
            <p:extLst>
              <p:ext uri="{D42A27DB-BD31-4B8C-83A1-F6EECF244321}">
                <p14:modId xmlns:p14="http://schemas.microsoft.com/office/powerpoint/2010/main" val="1475128483"/>
              </p:ext>
            </p:extLst>
          </p:nvPr>
        </p:nvGraphicFramePr>
        <p:xfrm>
          <a:off x="3758056" y="1340768"/>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6" name="Platshållare för innehåll 2">
            <a:extLst>
              <a:ext uri="{FF2B5EF4-FFF2-40B4-BE49-F238E27FC236}">
                <a16:creationId xmlns:a16="http://schemas.microsoft.com/office/drawing/2014/main" id="{FB622215-B5FB-4541-8DC0-5FA00186E4A9}"/>
              </a:ext>
            </a:extLst>
          </p:cNvPr>
          <p:cNvSpPr txBox="1">
            <a:spLocks/>
          </p:cNvSpPr>
          <p:nvPr/>
        </p:nvSpPr>
        <p:spPr>
          <a:xfrm>
            <a:off x="202354" y="1988469"/>
            <a:ext cx="2420507" cy="11913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1600" dirty="0">
                <a:solidFill>
                  <a:schemeClr val="bg1"/>
                </a:solidFill>
                <a:latin typeface="Montserrat" pitchFamily="2" charset="0"/>
              </a:rPr>
              <a:t>Utan alla våra duktiga funktionärer kan det inte anordnas några tävlingar.</a:t>
            </a:r>
          </a:p>
        </p:txBody>
      </p:sp>
      <p:pic>
        <p:nvPicPr>
          <p:cNvPr id="3" name="Bildobjekt 2">
            <a:extLst>
              <a:ext uri="{FF2B5EF4-FFF2-40B4-BE49-F238E27FC236}">
                <a16:creationId xmlns:a16="http://schemas.microsoft.com/office/drawing/2014/main" id="{0639F675-9D69-5299-B599-790143E4761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23">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2" y="890588"/>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defRPr/>
            </a:pPr>
            <a:endParaRPr lang="en-US">
              <a:solidFill>
                <a:prstClr val="black"/>
              </a:solidFill>
              <a:latin typeface="Calibri" panose="020F0502020204030204"/>
            </a:endParaRPr>
          </a:p>
        </p:txBody>
      </p:sp>
      <p:grpSp>
        <p:nvGrpSpPr>
          <p:cNvPr id="26" name="Group 25">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71" y="890589"/>
            <a:ext cx="1827609" cy="6858001"/>
            <a:chOff x="1320800" y="0"/>
            <a:chExt cx="2436813" cy="6858001"/>
          </a:xfrm>
        </p:grpSpPr>
        <p:sp>
          <p:nvSpPr>
            <p:cNvPr id="27"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sv-SE"/>
            </a:p>
          </p:txBody>
        </p:sp>
        <p:sp>
          <p:nvSpPr>
            <p:cNvPr id="28"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sv-SE"/>
            </a:p>
          </p:txBody>
        </p:sp>
        <p:sp>
          <p:nvSpPr>
            <p:cNvPr id="29"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sv-SE"/>
            </a:p>
          </p:txBody>
        </p:sp>
        <p:sp>
          <p:nvSpPr>
            <p:cNvPr id="30"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sv-SE"/>
            </a:p>
          </p:txBody>
        </p:sp>
        <p:sp>
          <p:nvSpPr>
            <p:cNvPr id="31"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sv-SE"/>
            </a:p>
          </p:txBody>
        </p:sp>
        <p:sp>
          <p:nvSpPr>
            <p:cNvPr id="32"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sv-SE"/>
            </a:p>
          </p:txBody>
        </p:sp>
      </p:grpSp>
      <p:sp>
        <p:nvSpPr>
          <p:cNvPr id="2" name="Rubrik 1"/>
          <p:cNvSpPr>
            <a:spLocks noGrp="1"/>
          </p:cNvSpPr>
          <p:nvPr>
            <p:ph type="title"/>
          </p:nvPr>
        </p:nvSpPr>
        <p:spPr>
          <a:xfrm>
            <a:off x="71363" y="1250641"/>
            <a:ext cx="2901516" cy="628477"/>
          </a:xfrm>
        </p:spPr>
        <p:txBody>
          <a:bodyPr>
            <a:noAutofit/>
          </a:bodyPr>
          <a:lstStyle/>
          <a:p>
            <a:r>
              <a:rPr lang="sv-SE" sz="4000" dirty="0">
                <a:solidFill>
                  <a:srgbClr val="FFFFFF"/>
                </a:solidFill>
                <a:latin typeface="Bebas Neue" panose="020B0606020202050201" pitchFamily="34" charset="0"/>
              </a:rPr>
              <a:t>Funktionärer</a:t>
            </a:r>
          </a:p>
        </p:txBody>
      </p:sp>
      <p:graphicFrame>
        <p:nvGraphicFramePr>
          <p:cNvPr id="33" name="Platshållare för innehåll 2">
            <a:extLst>
              <a:ext uri="{FF2B5EF4-FFF2-40B4-BE49-F238E27FC236}">
                <a16:creationId xmlns:a16="http://schemas.microsoft.com/office/drawing/2014/main" id="{5CC06876-7EC7-4729-91DC-52478571C9A9}"/>
              </a:ext>
            </a:extLst>
          </p:cNvPr>
          <p:cNvGraphicFramePr>
            <a:graphicFrameLocks noGrp="1"/>
          </p:cNvGraphicFramePr>
          <p:nvPr>
            <p:ph idx="1"/>
            <p:extLst>
              <p:ext uri="{D42A27DB-BD31-4B8C-83A1-F6EECF244321}">
                <p14:modId xmlns:p14="http://schemas.microsoft.com/office/powerpoint/2010/main" val="2091895059"/>
              </p:ext>
            </p:extLst>
          </p:nvPr>
        </p:nvGraphicFramePr>
        <p:xfrm>
          <a:off x="3766168" y="1344229"/>
          <a:ext cx="4869656"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Platshållare för innehåll 2">
            <a:extLst>
              <a:ext uri="{FF2B5EF4-FFF2-40B4-BE49-F238E27FC236}">
                <a16:creationId xmlns:a16="http://schemas.microsoft.com/office/drawing/2014/main" id="{44ED12A9-9F12-457B-A9F6-2FDB2D9754E5}"/>
              </a:ext>
            </a:extLst>
          </p:cNvPr>
          <p:cNvSpPr txBox="1">
            <a:spLocks/>
          </p:cNvSpPr>
          <p:nvPr/>
        </p:nvSpPr>
        <p:spPr>
          <a:xfrm>
            <a:off x="192198" y="1902801"/>
            <a:ext cx="2453347" cy="11913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1600" dirty="0">
                <a:solidFill>
                  <a:schemeClr val="bg1"/>
                </a:solidFill>
                <a:latin typeface="Montserrat" pitchFamily="2" charset="0"/>
              </a:rPr>
              <a:t>Utan alla våra duktiga funktionärer kan det inte anordnas några tävlingar.</a:t>
            </a:r>
          </a:p>
        </p:txBody>
      </p:sp>
      <p:pic>
        <p:nvPicPr>
          <p:cNvPr id="3" name="Bildobjekt 2">
            <a:extLst>
              <a:ext uri="{FF2B5EF4-FFF2-40B4-BE49-F238E27FC236}">
                <a16:creationId xmlns:a16="http://schemas.microsoft.com/office/drawing/2014/main" id="{15102574-E7E0-D0D0-1780-9E3E1189974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spTree>
    <p:extLst>
      <p:ext uri="{BB962C8B-B14F-4D97-AF65-F5344CB8AC3E}">
        <p14:creationId xmlns:p14="http://schemas.microsoft.com/office/powerpoint/2010/main" val="31176033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11">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2" y="890587"/>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890587"/>
            <a:ext cx="9144000" cy="6858000"/>
          </a:xfrm>
          <a:prstGeom prst="rect">
            <a:avLst/>
          </a:prstGeom>
        </p:spPr>
      </p:pic>
      <p:sp>
        <p:nvSpPr>
          <p:cNvPr id="2" name="Rubrik 1"/>
          <p:cNvSpPr>
            <a:spLocks noGrp="1"/>
          </p:cNvSpPr>
          <p:nvPr>
            <p:ph type="title"/>
          </p:nvPr>
        </p:nvSpPr>
        <p:spPr>
          <a:xfrm>
            <a:off x="884422" y="1717270"/>
            <a:ext cx="7375161" cy="1325563"/>
          </a:xfrm>
        </p:spPr>
        <p:txBody>
          <a:bodyPr>
            <a:normAutofit/>
          </a:bodyPr>
          <a:lstStyle/>
          <a:p>
            <a:pPr algn="ctr"/>
            <a:r>
              <a:rPr lang="sv-SE" sz="4000" dirty="0" err="1">
                <a:solidFill>
                  <a:srgbClr val="FFFFFF"/>
                </a:solidFill>
                <a:latin typeface="Bebas Neue" panose="020B0606020202050201" pitchFamily="34" charset="0"/>
              </a:rPr>
              <a:t>Street</a:t>
            </a:r>
            <a:r>
              <a:rPr lang="sv-SE" sz="4000" dirty="0">
                <a:solidFill>
                  <a:srgbClr val="FFFFFF"/>
                </a:solidFill>
                <a:latin typeface="Bebas Neue" panose="020B0606020202050201" pitchFamily="34" charset="0"/>
              </a:rPr>
              <a:t> Bike</a:t>
            </a:r>
          </a:p>
        </p:txBody>
      </p:sp>
      <p:graphicFrame>
        <p:nvGraphicFramePr>
          <p:cNvPr id="7" name="Platshållare för innehåll 2">
            <a:extLst>
              <a:ext uri="{FF2B5EF4-FFF2-40B4-BE49-F238E27FC236}">
                <a16:creationId xmlns:a16="http://schemas.microsoft.com/office/drawing/2014/main" id="{122515F0-51D0-49DE-BD66-6AD69303A46E}"/>
              </a:ext>
            </a:extLst>
          </p:cNvPr>
          <p:cNvGraphicFramePr>
            <a:graphicFrameLocks noGrp="1"/>
          </p:cNvGraphicFramePr>
          <p:nvPr>
            <p:ph idx="1"/>
            <p:extLst>
              <p:ext uri="{D42A27DB-BD31-4B8C-83A1-F6EECF244321}">
                <p14:modId xmlns:p14="http://schemas.microsoft.com/office/powerpoint/2010/main" val="2269587362"/>
              </p:ext>
            </p:extLst>
          </p:nvPr>
        </p:nvGraphicFramePr>
        <p:xfrm>
          <a:off x="777240" y="2899957"/>
          <a:ext cx="758952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Bildobjekt 3">
            <a:extLst>
              <a:ext uri="{FF2B5EF4-FFF2-40B4-BE49-F238E27FC236}">
                <a16:creationId xmlns:a16="http://schemas.microsoft.com/office/drawing/2014/main" id="{D80B655B-CE6B-8EC8-953B-5664B3AF5C4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5" name="Bildobjekt 4" descr="En bild som visar text, clipart&#10;&#10;Automatiskt genererad beskrivning">
            <a:extLst>
              <a:ext uri="{FF2B5EF4-FFF2-40B4-BE49-F238E27FC236}">
                <a16:creationId xmlns:a16="http://schemas.microsoft.com/office/drawing/2014/main" id="{FAAC1C07-39F9-46CD-EAB5-09C15E74B73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504" y="6414489"/>
            <a:ext cx="1071902" cy="330146"/>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0587"/>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p:cNvSpPr>
            <a:spLocks noGrp="1"/>
          </p:cNvSpPr>
          <p:nvPr>
            <p:ph type="title"/>
          </p:nvPr>
        </p:nvSpPr>
        <p:spPr>
          <a:xfrm>
            <a:off x="482600" y="673648"/>
            <a:ext cx="8178799" cy="1135737"/>
          </a:xfrm>
        </p:spPr>
        <p:txBody>
          <a:bodyPr>
            <a:normAutofit/>
          </a:bodyPr>
          <a:lstStyle/>
          <a:p>
            <a:r>
              <a:rPr lang="sv-SE" sz="4000" dirty="0">
                <a:latin typeface="Bebas Neue" panose="020B0606020202050201" pitchFamily="34" charset="0"/>
              </a:rPr>
              <a:t>Fair Race</a:t>
            </a:r>
          </a:p>
        </p:txBody>
      </p:sp>
      <p:sp>
        <p:nvSpPr>
          <p:cNvPr id="3" name="Platshållare för innehåll 2"/>
          <p:cNvSpPr>
            <a:spLocks noGrp="1"/>
          </p:cNvSpPr>
          <p:nvPr>
            <p:ph idx="1"/>
          </p:nvPr>
        </p:nvSpPr>
        <p:spPr>
          <a:xfrm>
            <a:off x="492870" y="1809385"/>
            <a:ext cx="3359050" cy="4509942"/>
          </a:xfrm>
        </p:spPr>
        <p:txBody>
          <a:bodyPr>
            <a:normAutofit fontScale="55000" lnSpcReduction="20000"/>
          </a:bodyPr>
          <a:lstStyle/>
          <a:p>
            <a:pPr marL="0" indent="0">
              <a:buNone/>
            </a:pPr>
            <a:r>
              <a:rPr lang="sv-SE" sz="2600" dirty="0">
                <a:latin typeface="Montserrat" pitchFamily="2" charset="0"/>
              </a:rPr>
              <a:t>Vi ska </a:t>
            </a:r>
            <a:r>
              <a:rPr lang="sv-SE" sz="2600" b="1" u="sng" dirty="0">
                <a:latin typeface="Montserrat" pitchFamily="2" charset="0"/>
              </a:rPr>
              <a:t>ALLTID</a:t>
            </a:r>
          </a:p>
          <a:p>
            <a:endParaRPr lang="sv-SE" sz="2600" dirty="0">
              <a:latin typeface="Montserrat" pitchFamily="2" charset="0"/>
            </a:endParaRPr>
          </a:p>
          <a:p>
            <a:r>
              <a:rPr lang="sv-SE" sz="2600" dirty="0">
                <a:latin typeface="Montserrat" pitchFamily="2" charset="0"/>
              </a:rPr>
              <a:t>Behandla dina medtävlare som du själv vill bli behandlad</a:t>
            </a:r>
          </a:p>
          <a:p>
            <a:r>
              <a:rPr lang="sv-SE" sz="2600" dirty="0">
                <a:latin typeface="Montserrat" pitchFamily="2" charset="0"/>
              </a:rPr>
              <a:t>Uppmuntra i stället för att kritisera</a:t>
            </a:r>
          </a:p>
          <a:p>
            <a:r>
              <a:rPr lang="sv-SE" sz="2600" dirty="0">
                <a:latin typeface="Montserrat" pitchFamily="2" charset="0"/>
              </a:rPr>
              <a:t>Uppmärksamma det som är bra</a:t>
            </a:r>
          </a:p>
          <a:p>
            <a:r>
              <a:rPr lang="sv-SE" sz="2600" dirty="0">
                <a:latin typeface="Montserrat" pitchFamily="2" charset="0"/>
              </a:rPr>
              <a:t>Granska kritiskt på ett positivt sätt</a:t>
            </a:r>
          </a:p>
          <a:p>
            <a:r>
              <a:rPr lang="sv-SE" sz="2600" dirty="0">
                <a:latin typeface="Montserrat" pitchFamily="2" charset="0"/>
              </a:rPr>
              <a:t>Behandla alla lika oavsett kön, ålder, etniskt ursprung, sexuell läggning och handikapp</a:t>
            </a:r>
          </a:p>
          <a:p>
            <a:r>
              <a:rPr lang="sv-SE" sz="2600" dirty="0">
                <a:latin typeface="Montserrat" pitchFamily="2" charset="0"/>
              </a:rPr>
              <a:t>Respektera andras synpunkter och åsikter</a:t>
            </a:r>
          </a:p>
          <a:p>
            <a:r>
              <a:rPr lang="sv-SE" sz="2600" dirty="0">
                <a:latin typeface="Montserrat" pitchFamily="2" charset="0"/>
              </a:rPr>
              <a:t>Respektera motståndare, team-kamrater, funktionärer, tekniker, domare och tävlingsledare</a:t>
            </a:r>
          </a:p>
          <a:p>
            <a:endParaRPr lang="sv-SE" sz="1400" dirty="0"/>
          </a:p>
        </p:txBody>
      </p:sp>
      <p:grpSp>
        <p:nvGrpSpPr>
          <p:cNvPr id="20" name="Group 19">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492084"/>
            <a:ext cx="760545" cy="2017580"/>
            <a:chOff x="0" y="4601497"/>
            <a:chExt cx="1014060" cy="2017580"/>
          </a:xfrm>
        </p:grpSpPr>
        <p:sp>
          <p:nvSpPr>
            <p:cNvPr id="21" name="Isosceles Triangle 2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Graphic 8">
            <a:extLst>
              <a:ext uri="{FF2B5EF4-FFF2-40B4-BE49-F238E27FC236}">
                <a16:creationId xmlns:a16="http://schemas.microsoft.com/office/drawing/2014/main" id="{FCC813C9-7895-4648-AA4B-AE735F0ABD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35498" y="2673568"/>
            <a:ext cx="4361892" cy="4361892"/>
          </a:xfrm>
          <a:prstGeom prst="rect">
            <a:avLst/>
          </a:prstGeom>
        </p:spPr>
      </p:pic>
      <p:grpSp>
        <p:nvGrpSpPr>
          <p:cNvPr id="24" name="Group 23">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14467" y="890588"/>
            <a:ext cx="729532" cy="1935307"/>
            <a:chOff x="10918968" y="713127"/>
            <a:chExt cx="1273032" cy="2532832"/>
          </a:xfrm>
        </p:grpSpPr>
        <p:sp>
          <p:nvSpPr>
            <p:cNvPr id="25" name="Rectangle 24">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ruta 5">
            <a:extLst>
              <a:ext uri="{FF2B5EF4-FFF2-40B4-BE49-F238E27FC236}">
                <a16:creationId xmlns:a16="http://schemas.microsoft.com/office/drawing/2014/main" id="{997AA8E8-3594-AC76-A27F-9663328C775A}"/>
              </a:ext>
            </a:extLst>
          </p:cNvPr>
          <p:cNvSpPr txBox="1"/>
          <p:nvPr/>
        </p:nvSpPr>
        <p:spPr>
          <a:xfrm>
            <a:off x="1009752" y="6130330"/>
            <a:ext cx="4248472" cy="584775"/>
          </a:xfrm>
          <a:prstGeom prst="rect">
            <a:avLst/>
          </a:prstGeom>
          <a:noFill/>
        </p:spPr>
        <p:txBody>
          <a:bodyPr wrap="square" rtlCol="0">
            <a:spAutoFit/>
          </a:bodyPr>
          <a:lstStyle/>
          <a:p>
            <a:r>
              <a:rPr lang="sv-SE" sz="1600" dirty="0">
                <a:latin typeface="Montserrat" pitchFamily="2" charset="0"/>
              </a:rPr>
              <a:t>Diskussionsfråga: Vad betyder jämställdhet för dig?</a:t>
            </a:r>
          </a:p>
        </p:txBody>
      </p:sp>
      <p:pic>
        <p:nvPicPr>
          <p:cNvPr id="5" name="Bildobjekt 4">
            <a:extLst>
              <a:ext uri="{FF2B5EF4-FFF2-40B4-BE49-F238E27FC236}">
                <a16:creationId xmlns:a16="http://schemas.microsoft.com/office/drawing/2014/main" id="{F5A53CF3-D560-0C9B-1F92-37FFFB476D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1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0587"/>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latshållare för innehåll 2"/>
          <p:cNvSpPr>
            <a:spLocks noGrp="1"/>
          </p:cNvSpPr>
          <p:nvPr>
            <p:ph idx="1"/>
          </p:nvPr>
        </p:nvSpPr>
        <p:spPr>
          <a:xfrm>
            <a:off x="492870" y="1790370"/>
            <a:ext cx="3006288" cy="4393982"/>
          </a:xfrm>
        </p:spPr>
        <p:txBody>
          <a:bodyPr>
            <a:normAutofit fontScale="92500" lnSpcReduction="20000"/>
          </a:bodyPr>
          <a:lstStyle/>
          <a:p>
            <a:pPr marL="0" indent="0">
              <a:buNone/>
            </a:pPr>
            <a:r>
              <a:rPr lang="sv-SE" sz="1500" dirty="0">
                <a:latin typeface="Montserrat" pitchFamily="2" charset="0"/>
              </a:rPr>
              <a:t>Vi ska </a:t>
            </a:r>
            <a:r>
              <a:rPr lang="sv-SE" sz="1500" b="1" u="sng" dirty="0">
                <a:latin typeface="Montserrat" pitchFamily="2" charset="0"/>
              </a:rPr>
              <a:t>ALDRIG</a:t>
            </a:r>
          </a:p>
          <a:p>
            <a:endParaRPr lang="sv-SE" sz="1500" dirty="0">
              <a:latin typeface="Montserrat" pitchFamily="2" charset="0"/>
            </a:endParaRPr>
          </a:p>
          <a:p>
            <a:r>
              <a:rPr lang="sv-SE" sz="1500" dirty="0">
                <a:latin typeface="Montserrat" pitchFamily="2" charset="0"/>
              </a:rPr>
              <a:t>Mobba</a:t>
            </a:r>
          </a:p>
          <a:p>
            <a:r>
              <a:rPr lang="sv-SE" sz="1500" dirty="0">
                <a:latin typeface="Montserrat" pitchFamily="2" charset="0"/>
              </a:rPr>
              <a:t>Ta droger</a:t>
            </a:r>
          </a:p>
          <a:p>
            <a:r>
              <a:rPr lang="sv-SE" sz="1500" dirty="0">
                <a:latin typeface="Montserrat" pitchFamily="2" charset="0"/>
              </a:rPr>
              <a:t>Fuska</a:t>
            </a:r>
          </a:p>
          <a:p>
            <a:r>
              <a:rPr lang="sv-SE" sz="1500" dirty="0">
                <a:latin typeface="Montserrat" pitchFamily="2" charset="0"/>
              </a:rPr>
              <a:t>Hota</a:t>
            </a:r>
          </a:p>
          <a:p>
            <a:r>
              <a:rPr lang="sv-SE" sz="1500" dirty="0">
                <a:latin typeface="Montserrat" pitchFamily="2" charset="0"/>
              </a:rPr>
              <a:t>Tala illa om varandra</a:t>
            </a:r>
          </a:p>
          <a:p>
            <a:r>
              <a:rPr lang="sv-SE" sz="1500" dirty="0">
                <a:latin typeface="Montserrat" pitchFamily="2" charset="0"/>
              </a:rPr>
              <a:t>Skylla på enskild medlem eller utskott</a:t>
            </a:r>
          </a:p>
          <a:p>
            <a:r>
              <a:rPr lang="sv-SE" sz="1500" dirty="0">
                <a:latin typeface="Montserrat" pitchFamily="2" charset="0"/>
              </a:rPr>
              <a:t>Använda sociala medier för att förtala, mobba, trakassera andra medlemmar</a:t>
            </a:r>
          </a:p>
          <a:p>
            <a:pPr marL="0" indent="0">
              <a:buNone/>
            </a:pPr>
            <a:endParaRPr lang="sv-SE" sz="1500" dirty="0">
              <a:latin typeface="Montserrat" pitchFamily="2" charset="0"/>
            </a:endParaRPr>
          </a:p>
          <a:p>
            <a:pPr marL="0" indent="0">
              <a:buNone/>
            </a:pPr>
            <a:r>
              <a:rPr lang="sv-SE" sz="1500" dirty="0">
                <a:latin typeface="Montserrat" pitchFamily="2" charset="0"/>
              </a:rPr>
              <a:t>Ovanstående punkter gäller så väl </a:t>
            </a:r>
            <a:br>
              <a:rPr lang="sv-SE" sz="1500" dirty="0">
                <a:latin typeface="Montserrat" pitchFamily="2" charset="0"/>
              </a:rPr>
            </a:br>
            <a:r>
              <a:rPr lang="sv-SE" sz="1500" dirty="0">
                <a:latin typeface="Montserrat" pitchFamily="2" charset="0"/>
              </a:rPr>
              <a:t>Före – Under – Efter tävling/arrangemang!</a:t>
            </a:r>
          </a:p>
          <a:p>
            <a:endParaRPr lang="sv-SE" sz="1300" dirty="0"/>
          </a:p>
        </p:txBody>
      </p:sp>
      <p:grpSp>
        <p:nvGrpSpPr>
          <p:cNvPr id="43" name="Group 19">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492084"/>
            <a:ext cx="760545" cy="2017580"/>
            <a:chOff x="0" y="4601497"/>
            <a:chExt cx="1014060" cy="2017580"/>
          </a:xfrm>
        </p:grpSpPr>
        <p:sp>
          <p:nvSpPr>
            <p:cNvPr id="21" name="Isosceles Triangle 2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Graphic 8">
            <a:extLst>
              <a:ext uri="{FF2B5EF4-FFF2-40B4-BE49-F238E27FC236}">
                <a16:creationId xmlns:a16="http://schemas.microsoft.com/office/drawing/2014/main" id="{F70B1829-9109-469C-B1C2-D73C1BE738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35498" y="2673568"/>
            <a:ext cx="4361892" cy="4361892"/>
          </a:xfrm>
          <a:prstGeom prst="rect">
            <a:avLst/>
          </a:prstGeom>
        </p:spPr>
      </p:pic>
      <p:grpSp>
        <p:nvGrpSpPr>
          <p:cNvPr id="45" name="Group 23">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14467" y="890588"/>
            <a:ext cx="729532" cy="1935307"/>
            <a:chOff x="10918968" y="713127"/>
            <a:chExt cx="1273032" cy="2532832"/>
          </a:xfrm>
        </p:grpSpPr>
        <p:sp>
          <p:nvSpPr>
            <p:cNvPr id="46" name="Rectangle 24">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25">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Rubrik 1">
            <a:extLst>
              <a:ext uri="{FF2B5EF4-FFF2-40B4-BE49-F238E27FC236}">
                <a16:creationId xmlns:a16="http://schemas.microsoft.com/office/drawing/2014/main" id="{F3783685-C476-C403-9408-DE8F5A1D4E96}"/>
              </a:ext>
            </a:extLst>
          </p:cNvPr>
          <p:cNvSpPr txBox="1">
            <a:spLocks/>
          </p:cNvSpPr>
          <p:nvPr/>
        </p:nvSpPr>
        <p:spPr>
          <a:xfrm>
            <a:off x="482600" y="673648"/>
            <a:ext cx="8178799" cy="1135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4000">
                <a:latin typeface="Bebas Neue" panose="020B0606020202050201" pitchFamily="34" charset="0"/>
              </a:rPr>
              <a:t>Fair Race</a:t>
            </a:r>
            <a:endParaRPr lang="sv-SE" sz="4000" dirty="0">
              <a:latin typeface="Bebas Neue" panose="020B0606020202050201" pitchFamily="34" charset="0"/>
            </a:endParaRPr>
          </a:p>
        </p:txBody>
      </p:sp>
      <p:pic>
        <p:nvPicPr>
          <p:cNvPr id="8" name="Bildobjekt 7">
            <a:extLst>
              <a:ext uri="{FF2B5EF4-FFF2-40B4-BE49-F238E27FC236}">
                <a16:creationId xmlns:a16="http://schemas.microsoft.com/office/drawing/2014/main" id="{65244DD9-AFEE-1F3B-AF03-9F049459CE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2123728" y="954254"/>
            <a:ext cx="4896544" cy="470388"/>
          </a:xfrm>
        </p:spPr>
        <p:txBody>
          <a:bodyPr>
            <a:noAutofit/>
          </a:bodyPr>
          <a:lstStyle/>
          <a:p>
            <a:pPr algn="l"/>
            <a:r>
              <a:rPr lang="sv-SE" altLang="sv-SE" sz="4000" dirty="0">
                <a:latin typeface="Bebas Neue" panose="020B0606020202050201" pitchFamily="34" charset="0"/>
              </a:rPr>
              <a:t> ETIK OCH MORAL</a:t>
            </a:r>
          </a:p>
        </p:txBody>
      </p:sp>
      <p:sp>
        <p:nvSpPr>
          <p:cNvPr id="77827" name="Rectangle 3"/>
          <p:cNvSpPr>
            <a:spLocks noGrp="1" noChangeArrowheads="1"/>
          </p:cNvSpPr>
          <p:nvPr>
            <p:ph idx="1"/>
          </p:nvPr>
        </p:nvSpPr>
        <p:spPr>
          <a:xfrm>
            <a:off x="127852" y="1424643"/>
            <a:ext cx="6899031" cy="5561623"/>
          </a:xfrm>
        </p:spPr>
        <p:txBody>
          <a:bodyPr>
            <a:normAutofit/>
          </a:bodyPr>
          <a:lstStyle/>
          <a:p>
            <a:pPr eaLnBrk="1" hangingPunct="1"/>
            <a:r>
              <a:rPr lang="sv-SE" altLang="sv-SE" sz="1600" dirty="0">
                <a:latin typeface="Montserrat" pitchFamily="2" charset="0"/>
              </a:rPr>
              <a:t>Tala alltid om för din läkare, när du får medicin, att du idrottar. Även ”vanlig” medicin kan vara dopingklassad.</a:t>
            </a:r>
            <a:br>
              <a:rPr lang="sv-SE" altLang="sv-SE" sz="1600" dirty="0">
                <a:latin typeface="Montserrat" pitchFamily="2" charset="0"/>
              </a:rPr>
            </a:br>
            <a:endParaRPr lang="sv-SE" altLang="sv-SE" sz="1600" dirty="0">
              <a:latin typeface="Montserrat" pitchFamily="2" charset="0"/>
            </a:endParaRPr>
          </a:p>
          <a:p>
            <a:pPr eaLnBrk="1" hangingPunct="1"/>
            <a:r>
              <a:rPr lang="sv-SE" altLang="sv-SE" sz="1600" dirty="0">
                <a:latin typeface="Montserrat" pitchFamily="2" charset="0"/>
              </a:rPr>
              <a:t>Tala om för sjukvårdsansvarig på tävlingen om du tar någon medicin eller är allergisk mot något, t ex morfin.</a:t>
            </a:r>
            <a:br>
              <a:rPr lang="sv-SE" altLang="sv-SE" sz="1600" dirty="0">
                <a:latin typeface="Montserrat" pitchFamily="2" charset="0"/>
              </a:rPr>
            </a:br>
            <a:endParaRPr lang="sv-SE" altLang="sv-SE" sz="1600" dirty="0">
              <a:latin typeface="Montserrat" pitchFamily="2" charset="0"/>
            </a:endParaRPr>
          </a:p>
          <a:p>
            <a:pPr eaLnBrk="1" hangingPunct="1"/>
            <a:r>
              <a:rPr lang="sv-SE" altLang="sv-SE" sz="1600" dirty="0">
                <a:latin typeface="Montserrat" pitchFamily="2" charset="0"/>
              </a:rPr>
              <a:t>Läkarintyg krävs för dopingklassade mediciner.</a:t>
            </a:r>
            <a:br>
              <a:rPr lang="sv-SE" altLang="sv-SE" sz="1600" dirty="0">
                <a:latin typeface="Montserrat" pitchFamily="2" charset="0"/>
              </a:rPr>
            </a:br>
            <a:endParaRPr lang="sv-SE" altLang="sv-SE" sz="1600" dirty="0">
              <a:latin typeface="Montserrat" pitchFamily="2" charset="0"/>
            </a:endParaRPr>
          </a:p>
          <a:p>
            <a:pPr eaLnBrk="1" hangingPunct="1"/>
            <a:r>
              <a:rPr lang="sv-SE" altLang="sv-SE" sz="1600" dirty="0">
                <a:latin typeface="Montserrat" pitchFamily="2" charset="0"/>
              </a:rPr>
              <a:t>Alkohol = </a:t>
            </a:r>
            <a:r>
              <a:rPr lang="sv-SE" altLang="sv-SE" sz="1600" b="1" dirty="0">
                <a:latin typeface="Montserrat" pitchFamily="2" charset="0"/>
              </a:rPr>
              <a:t>Noll-tolerans </a:t>
            </a:r>
            <a:br>
              <a:rPr lang="sv-SE" altLang="sv-SE" sz="1600" dirty="0">
                <a:latin typeface="Montserrat" pitchFamily="2" charset="0"/>
              </a:rPr>
            </a:br>
            <a:r>
              <a:rPr lang="sv-SE" altLang="sv-SE" sz="1600" dirty="0">
                <a:latin typeface="Montserrat" pitchFamily="2" charset="0"/>
              </a:rPr>
              <a:t>Riskerna är enorma för alla om någon kör efter att ha druckit alkohol.</a:t>
            </a:r>
            <a:br>
              <a:rPr lang="sv-SE" altLang="sv-SE" sz="1600" dirty="0">
                <a:latin typeface="Montserrat" pitchFamily="2" charset="0"/>
              </a:rPr>
            </a:br>
            <a:endParaRPr lang="sv-SE" altLang="sv-SE" sz="1600" dirty="0">
              <a:latin typeface="Montserrat" pitchFamily="2" charset="0"/>
            </a:endParaRPr>
          </a:p>
          <a:p>
            <a:pPr eaLnBrk="1" hangingPunct="1"/>
            <a:r>
              <a:rPr lang="sv-SE" altLang="sv-SE" sz="1600" dirty="0">
                <a:latin typeface="Montserrat" pitchFamily="2" charset="0"/>
              </a:rPr>
              <a:t>Noll-tolerans för droger före, under och efter tävling/träning. Dopingkontroller genomförs emellanåt via stickprov.</a:t>
            </a:r>
            <a:br>
              <a:rPr lang="sv-SE" altLang="sv-SE" sz="1600" dirty="0">
                <a:latin typeface="Montserrat" pitchFamily="2" charset="0"/>
              </a:rPr>
            </a:br>
            <a:endParaRPr lang="sv-SE" altLang="sv-SE" sz="1600" dirty="0">
              <a:latin typeface="Montserrat" pitchFamily="2" charset="0"/>
            </a:endParaRPr>
          </a:p>
          <a:p>
            <a:r>
              <a:rPr lang="sv-SE" altLang="sv-SE" sz="1600" dirty="0">
                <a:latin typeface="Montserrat" pitchFamily="2" charset="0"/>
              </a:rPr>
              <a:t>Är du osäker på vad som gäller för just dina läkemedel? </a:t>
            </a:r>
            <a:br>
              <a:rPr lang="sv-SE" altLang="sv-SE" sz="1600" dirty="0">
                <a:latin typeface="Montserrat" pitchFamily="2" charset="0"/>
              </a:rPr>
            </a:br>
            <a:r>
              <a:rPr lang="sv-SE" altLang="sv-SE" sz="1600" dirty="0">
                <a:latin typeface="Montserrat" pitchFamily="2" charset="0"/>
              </a:rPr>
              <a:t>Titta då i ”Röd-gröna Listan” på RF:s hemsida. </a:t>
            </a:r>
            <a:br>
              <a:rPr lang="sv-SE" altLang="sv-SE" sz="1600" dirty="0">
                <a:latin typeface="Montserrat" pitchFamily="2" charset="0"/>
              </a:rPr>
            </a:br>
            <a:r>
              <a:rPr lang="sv-SE" altLang="sv-SE" sz="1600" dirty="0">
                <a:latin typeface="Montserrat" pitchFamily="2" charset="0"/>
              </a:rPr>
              <a:t>Vid sökning får man svar på om ett läkemedel är förbjudet eller tillåtet att använda enligt idrottens dopingregler.</a:t>
            </a:r>
          </a:p>
        </p:txBody>
      </p:sp>
      <p:pic>
        <p:nvPicPr>
          <p:cNvPr id="77828" name="Picture 5" descr="j02407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6111" y="2089964"/>
            <a:ext cx="1524000" cy="239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Text Box 8"/>
          <p:cNvSpPr txBox="1">
            <a:spLocks noChangeArrowheads="1"/>
          </p:cNvSpPr>
          <p:nvPr/>
        </p:nvSpPr>
        <p:spPr bwMode="auto">
          <a:xfrm>
            <a:off x="7266111" y="4482938"/>
            <a:ext cx="1591408" cy="77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spcBef>
                <a:spcPct val="20000"/>
              </a:spcBef>
            </a:pPr>
            <a:r>
              <a:rPr lang="sv-SE" altLang="sv-SE" sz="2215" b="0" dirty="0">
                <a:solidFill>
                  <a:schemeClr val="bg1"/>
                </a:solidFill>
              </a:rPr>
              <a:t> </a:t>
            </a:r>
            <a:r>
              <a:rPr lang="sv-SE" altLang="sv-SE" sz="2215" b="0" dirty="0">
                <a:solidFill>
                  <a:schemeClr val="bg1"/>
                </a:solidFill>
                <a:latin typeface="Montserrat" pitchFamily="2" charset="0"/>
                <a:hlinkClick r:id="rId3"/>
              </a:rPr>
              <a:t>www.rf.se</a:t>
            </a:r>
            <a:endParaRPr lang="sv-SE" altLang="sv-SE" sz="2215" dirty="0">
              <a:solidFill>
                <a:schemeClr val="bg1"/>
              </a:solidFill>
              <a:latin typeface="Montserrat" pitchFamily="2" charset="0"/>
            </a:endParaRPr>
          </a:p>
        </p:txBody>
      </p:sp>
      <p:pic>
        <p:nvPicPr>
          <p:cNvPr id="3" name="Bildobjekt 2">
            <a:extLst>
              <a:ext uri="{FF2B5EF4-FFF2-40B4-BE49-F238E27FC236}">
                <a16:creationId xmlns:a16="http://schemas.microsoft.com/office/drawing/2014/main" id="{B71BFB12-2007-9D20-0550-2B654503D6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spTree>
    <p:extLst>
      <p:ext uri="{BB962C8B-B14F-4D97-AF65-F5344CB8AC3E}">
        <p14:creationId xmlns:p14="http://schemas.microsoft.com/office/powerpoint/2010/main" val="6204270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bwMode="auto">
          <a:xfrm>
            <a:off x="5677067" y="1547882"/>
            <a:ext cx="2071722" cy="480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fontAlgn="base">
              <a:spcBef>
                <a:spcPct val="0"/>
              </a:spcBef>
              <a:spcAft>
                <a:spcPct val="0"/>
              </a:spcAft>
              <a:defRPr sz="3600" b="1">
                <a:solidFill>
                  <a:schemeClr val="tx1"/>
                </a:solidFill>
                <a:latin typeface="Arial" charset="0"/>
              </a:defRPr>
            </a:lvl6pPr>
            <a:lvl7pPr marL="914400" algn="l" rtl="0" fontAlgn="base">
              <a:spcBef>
                <a:spcPct val="0"/>
              </a:spcBef>
              <a:spcAft>
                <a:spcPct val="0"/>
              </a:spcAft>
              <a:defRPr sz="3600" b="1">
                <a:solidFill>
                  <a:schemeClr val="tx1"/>
                </a:solidFill>
                <a:latin typeface="Arial" charset="0"/>
              </a:defRPr>
            </a:lvl7pPr>
            <a:lvl8pPr marL="1371600" algn="l" rtl="0" fontAlgn="base">
              <a:spcBef>
                <a:spcPct val="0"/>
              </a:spcBef>
              <a:spcAft>
                <a:spcPct val="0"/>
              </a:spcAft>
              <a:defRPr sz="3600" b="1">
                <a:solidFill>
                  <a:schemeClr val="tx1"/>
                </a:solidFill>
                <a:latin typeface="Arial" charset="0"/>
              </a:defRPr>
            </a:lvl8pPr>
            <a:lvl9pPr marL="1828800" algn="l" rtl="0" fontAlgn="base">
              <a:spcBef>
                <a:spcPct val="0"/>
              </a:spcBef>
              <a:spcAft>
                <a:spcPct val="0"/>
              </a:spcAft>
              <a:defRPr sz="3600" b="1">
                <a:solidFill>
                  <a:schemeClr val="tx1"/>
                </a:solidFill>
                <a:latin typeface="Arial" charset="0"/>
              </a:defRPr>
            </a:lvl9pPr>
          </a:lstStyle>
          <a:p>
            <a:r>
              <a:rPr lang="sv-SE" b="0" dirty="0">
                <a:latin typeface="Bebas Neue" panose="020B0606020202050201" pitchFamily="34" charset="0"/>
              </a:rPr>
              <a:t>Antidoping</a:t>
            </a:r>
            <a:endParaRPr lang="sv-SE" sz="4149" b="0" dirty="0">
              <a:latin typeface="Bebas Neue" panose="020B0606020202050201" pitchFamily="34" charset="0"/>
            </a:endParaRPr>
          </a:p>
        </p:txBody>
      </p:sp>
      <p:sp>
        <p:nvSpPr>
          <p:cNvPr id="3" name="Platshållare för innehåll 2"/>
          <p:cNvSpPr>
            <a:spLocks noGrp="1"/>
          </p:cNvSpPr>
          <p:nvPr>
            <p:ph idx="4294967295"/>
          </p:nvPr>
        </p:nvSpPr>
        <p:spPr bwMode="auto">
          <a:xfrm>
            <a:off x="4775696" y="2274720"/>
            <a:ext cx="3327044" cy="342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sv-SE">
                <a:latin typeface="Montserrat" pitchFamily="2" charset="0"/>
              </a:rPr>
              <a:t>Doping är förbjudet så väl enligt internationella specialförbunds regler och enligt Riksidrottsförbundet (RF). </a:t>
            </a:r>
          </a:p>
          <a:p>
            <a:pPr marL="0" indent="0" algn="ctr">
              <a:buNone/>
            </a:pPr>
            <a:r>
              <a:rPr lang="sv-SE">
                <a:latin typeface="Montserrat" pitchFamily="2" charset="0"/>
              </a:rPr>
              <a:t>Se NT 6.7.</a:t>
            </a:r>
          </a:p>
          <a:p>
            <a:endParaRPr lang="sv-SE">
              <a:latin typeface="Montserrat" pitchFamily="2" charset="0"/>
            </a:endParaRPr>
          </a:p>
        </p:txBody>
      </p:sp>
      <p:sp>
        <p:nvSpPr>
          <p:cNvPr id="8" name="Rubrik 1">
            <a:extLst>
              <a:ext uri="{FF2B5EF4-FFF2-40B4-BE49-F238E27FC236}">
                <a16:creationId xmlns:a16="http://schemas.microsoft.com/office/drawing/2014/main" id="{9E6107CA-224B-4CA8-B080-B830CA10905E}"/>
              </a:ext>
            </a:extLst>
          </p:cNvPr>
          <p:cNvSpPr txBox="1">
            <a:spLocks/>
          </p:cNvSpPr>
          <p:nvPr/>
        </p:nvSpPr>
        <p:spPr>
          <a:xfrm>
            <a:off x="1041260" y="5620118"/>
            <a:ext cx="3632085" cy="273286"/>
          </a:xfrm>
          <a:prstGeom prst="rect">
            <a:avLst/>
          </a:prstGeom>
        </p:spPr>
        <p:txBody>
          <a:bodyPr vert="horz" lIns="64667" tIns="32333" rIns="64667" bIns="3233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62149" fontAlgn="base">
              <a:spcAft>
                <a:spcPct val="0"/>
              </a:spcAft>
              <a:defRPr/>
            </a:pPr>
            <a:r>
              <a:rPr lang="sv-SE" sz="1037">
                <a:solidFill>
                  <a:srgbClr val="000000"/>
                </a:solidFill>
                <a:latin typeface="Montserrat" pitchFamily="2" charset="0"/>
                <a:hlinkClick r:id="rId2"/>
              </a:rPr>
              <a:t>https://www.svemo.se/om-forbundet/antidoping</a:t>
            </a:r>
            <a:endParaRPr lang="sv-SE" sz="1037">
              <a:solidFill>
                <a:srgbClr val="000000"/>
              </a:solidFill>
              <a:latin typeface="Montserrat" pitchFamily="2" charset="0"/>
            </a:endParaRPr>
          </a:p>
        </p:txBody>
      </p:sp>
      <p:pic>
        <p:nvPicPr>
          <p:cNvPr id="12" name="Picture 918">
            <a:extLst>
              <a:ext uri="{FF2B5EF4-FFF2-40B4-BE49-F238E27FC236}">
                <a16:creationId xmlns:a16="http://schemas.microsoft.com/office/drawing/2014/main" id="{AA7395D7-2E2B-4DC4-4455-3AEE26AECC7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313493" y="1188126"/>
            <a:ext cx="2924776" cy="3464809"/>
          </a:xfrm>
          <a:prstGeom prst="rect">
            <a:avLst/>
          </a:prstGeom>
          <a:noFill/>
        </p:spPr>
      </p:pic>
      <p:pic>
        <p:nvPicPr>
          <p:cNvPr id="13" name="Picture 919">
            <a:extLst>
              <a:ext uri="{FF2B5EF4-FFF2-40B4-BE49-F238E27FC236}">
                <a16:creationId xmlns:a16="http://schemas.microsoft.com/office/drawing/2014/main" id="{EA0F1CCB-B530-79C9-CDF2-83B44AA752C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313493" y="4652935"/>
            <a:ext cx="2925436" cy="718439"/>
          </a:xfrm>
          <a:prstGeom prst="rect">
            <a:avLst/>
          </a:prstGeom>
          <a:noFill/>
        </p:spPr>
      </p:pic>
      <p:pic>
        <p:nvPicPr>
          <p:cNvPr id="5" name="Bildobjekt 4">
            <a:extLst>
              <a:ext uri="{FF2B5EF4-FFF2-40B4-BE49-F238E27FC236}">
                <a16:creationId xmlns:a16="http://schemas.microsoft.com/office/drawing/2014/main" id="{7C0EE4AE-EEC9-24CD-E7F7-77A8AA1A38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6" name="Bildobjekt 5" descr="En bild som visar text, clipart&#10;&#10;Automatiskt genererad beskrivning">
            <a:extLst>
              <a:ext uri="{FF2B5EF4-FFF2-40B4-BE49-F238E27FC236}">
                <a16:creationId xmlns:a16="http://schemas.microsoft.com/office/drawing/2014/main" id="{7FF74F20-0CB4-23B2-9212-91AA189D0C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04" y="6414489"/>
            <a:ext cx="1071902" cy="330146"/>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3568" y="1308827"/>
            <a:ext cx="7560840" cy="470389"/>
          </a:xfrm>
        </p:spPr>
        <p:txBody>
          <a:bodyPr>
            <a:noAutofit/>
          </a:bodyPr>
          <a:lstStyle/>
          <a:p>
            <a:pPr algn="l"/>
            <a:r>
              <a:rPr lang="sv-SE" altLang="sv-SE" sz="4000" dirty="0">
                <a:latin typeface="Bebas Neue" panose="020B0606020202050201" pitchFamily="34" charset="0"/>
              </a:rPr>
              <a:t>FÖRSÄKRINGAR / LICENSER</a:t>
            </a:r>
          </a:p>
        </p:txBody>
      </p:sp>
      <p:sp>
        <p:nvSpPr>
          <p:cNvPr id="70659" name="Rectangle 3"/>
          <p:cNvSpPr>
            <a:spLocks noGrp="1" noChangeArrowheads="1"/>
          </p:cNvSpPr>
          <p:nvPr>
            <p:ph idx="1"/>
          </p:nvPr>
        </p:nvSpPr>
        <p:spPr>
          <a:xfrm>
            <a:off x="539552" y="2204866"/>
            <a:ext cx="8064896" cy="4262383"/>
          </a:xfrm>
        </p:spPr>
        <p:txBody>
          <a:bodyPr>
            <a:normAutofit/>
          </a:bodyPr>
          <a:lstStyle/>
          <a:p>
            <a:r>
              <a:rPr lang="sv-SE" altLang="sv-SE" sz="1600" dirty="0">
                <a:latin typeface="Montserrat" pitchFamily="2" charset="0"/>
              </a:rPr>
              <a:t>Försäkringsskyddet i licensen är en Grund- olycksfallsförsäkring.</a:t>
            </a:r>
          </a:p>
          <a:p>
            <a:r>
              <a:rPr lang="sv-SE" altLang="sv-SE" sz="1600" dirty="0">
                <a:latin typeface="Montserrat" pitchFamily="2" charset="0"/>
              </a:rPr>
              <a:t>Skyddar din kropp, </a:t>
            </a:r>
            <a:r>
              <a:rPr lang="sv-SE" altLang="sv-SE" sz="1600" u="sng" dirty="0">
                <a:latin typeface="Montserrat" pitchFamily="2" charset="0"/>
              </a:rPr>
              <a:t>inte</a:t>
            </a:r>
            <a:r>
              <a:rPr lang="sv-SE" altLang="sv-SE" sz="1600" dirty="0">
                <a:latin typeface="Montserrat" pitchFamily="2" charset="0"/>
              </a:rPr>
              <a:t> din motorcykel.</a:t>
            </a:r>
          </a:p>
          <a:p>
            <a:r>
              <a:rPr lang="sv-SE" altLang="sv-SE" sz="1600" dirty="0">
                <a:latin typeface="Montserrat" pitchFamily="2" charset="0"/>
              </a:rPr>
              <a:t>Se till att ha en egen livförsäkring.</a:t>
            </a:r>
          </a:p>
          <a:p>
            <a:r>
              <a:rPr lang="sv-SE" altLang="sv-SE" sz="1600" dirty="0">
                <a:latin typeface="Montserrat" pitchFamily="2" charset="0"/>
              </a:rPr>
              <a:t>Försäkringsbolaget är IF.</a:t>
            </a:r>
          </a:p>
          <a:p>
            <a:r>
              <a:rPr lang="sv-SE" altLang="sv-SE" sz="1600" dirty="0">
                <a:latin typeface="Montserrat" pitchFamily="2" charset="0"/>
              </a:rPr>
              <a:t>Kontrollera vilket skydd du har t ex genom din olycksfallsförsäkring, arbete-/hemförsäkring osv.</a:t>
            </a:r>
          </a:p>
          <a:p>
            <a:r>
              <a:rPr lang="sv-SE" altLang="sv-SE" sz="1600" dirty="0">
                <a:latin typeface="Montserrat" pitchFamily="2" charset="0"/>
              </a:rPr>
              <a:t>Kontakta gärna vår försäkringsrådgivare </a:t>
            </a:r>
            <a:br>
              <a:rPr lang="sv-SE" altLang="sv-SE" sz="1600" dirty="0">
                <a:latin typeface="Montserrat" pitchFamily="2" charset="0"/>
              </a:rPr>
            </a:br>
            <a:r>
              <a:rPr lang="sv-SE" altLang="sv-SE" sz="1600" dirty="0">
                <a:latin typeface="Montserrat" pitchFamily="2" charset="0"/>
              </a:rPr>
              <a:t>Henrik Olofsson tfn 0730-603 603.</a:t>
            </a:r>
          </a:p>
          <a:p>
            <a:r>
              <a:rPr lang="sv-SE" altLang="sv-SE" sz="1600" dirty="0">
                <a:latin typeface="Montserrat" pitchFamily="2" charset="0"/>
              </a:rPr>
              <a:t>Se även information på </a:t>
            </a:r>
            <a:r>
              <a:rPr lang="sv-SE" altLang="sv-SE" sz="1600" dirty="0">
                <a:latin typeface="Montserrat" pitchFamily="2" charset="0"/>
                <a:hlinkClick r:id="rId2"/>
              </a:rPr>
              <a:t>www.svemo.se</a:t>
            </a:r>
            <a:r>
              <a:rPr lang="sv-SE" altLang="sv-SE" sz="1600" dirty="0">
                <a:latin typeface="Montserrat" pitchFamily="2" charset="0"/>
              </a:rPr>
              <a:t> under </a:t>
            </a:r>
            <a:br>
              <a:rPr lang="sv-SE" altLang="sv-SE" sz="1600" dirty="0">
                <a:latin typeface="Montserrat" pitchFamily="2" charset="0"/>
              </a:rPr>
            </a:br>
            <a:r>
              <a:rPr lang="sv-SE" altLang="sv-SE" sz="1600" dirty="0">
                <a:latin typeface="Montserrat" pitchFamily="2" charset="0"/>
              </a:rPr>
              <a:t>respektive gren, ”försäkring för förare”</a:t>
            </a:r>
          </a:p>
          <a:p>
            <a:endParaRPr lang="sv-SE" altLang="sv-SE" dirty="0"/>
          </a:p>
        </p:txBody>
      </p:sp>
      <p:pic>
        <p:nvPicPr>
          <p:cNvPr id="3" name="Bildobjekt 2">
            <a:extLst>
              <a:ext uri="{FF2B5EF4-FFF2-40B4-BE49-F238E27FC236}">
                <a16:creationId xmlns:a16="http://schemas.microsoft.com/office/drawing/2014/main" id="{B49E9B32-B3E9-8B79-744F-998EEEC631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4" name="Bildobjekt 3" descr="En bild som visar text, clipart&#10;&#10;Automatiskt genererad beskrivning">
            <a:extLst>
              <a:ext uri="{FF2B5EF4-FFF2-40B4-BE49-F238E27FC236}">
                <a16:creationId xmlns:a16="http://schemas.microsoft.com/office/drawing/2014/main" id="{B60605BC-2A0C-5A02-DE4C-9561EEE9AB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6414489"/>
            <a:ext cx="1071902" cy="330146"/>
          </a:xfrm>
          <a:prstGeom prst="rect">
            <a:avLst/>
          </a:prstGeom>
        </p:spPr>
      </p:pic>
    </p:spTree>
    <p:extLst>
      <p:ext uri="{BB962C8B-B14F-4D97-AF65-F5344CB8AC3E}">
        <p14:creationId xmlns:p14="http://schemas.microsoft.com/office/powerpoint/2010/main" val="2430869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rot="16200000">
            <a:off x="56727" y="1901277"/>
            <a:ext cx="1425876" cy="407393"/>
          </a:xfrm>
          <a:ln w="19050">
            <a:solidFill>
              <a:schemeClr val="bg1">
                <a:lumMod val="75000"/>
              </a:schemeClr>
            </a:solidFill>
          </a:ln>
        </p:spPr>
        <p:txBody>
          <a:bodyPr>
            <a:noAutofit/>
          </a:bodyPr>
          <a:lstStyle/>
          <a:p>
            <a:r>
              <a:rPr lang="sv-SE" sz="1509" b="1">
                <a:solidFill>
                  <a:schemeClr val="bg1">
                    <a:lumMod val="75000"/>
                  </a:schemeClr>
                </a:solidFill>
                <a:latin typeface="Montserrat" pitchFamily="2" charset="0"/>
              </a:rPr>
              <a:t>Medlemmar</a:t>
            </a:r>
          </a:p>
        </p:txBody>
      </p:sp>
      <p:sp>
        <p:nvSpPr>
          <p:cNvPr id="4" name="Rubrik 1"/>
          <p:cNvSpPr txBox="1">
            <a:spLocks/>
          </p:cNvSpPr>
          <p:nvPr/>
        </p:nvSpPr>
        <p:spPr>
          <a:xfrm rot="16200000">
            <a:off x="1211006" y="1901276"/>
            <a:ext cx="1425878" cy="407394"/>
          </a:xfrm>
          <a:prstGeom prst="rect">
            <a:avLst/>
          </a:prstGeom>
          <a:solidFill>
            <a:schemeClr val="bg1">
              <a:lumMod val="85000"/>
            </a:schemeClr>
          </a:solidFill>
          <a:ln w="19050">
            <a:solidFill>
              <a:schemeClr val="tx1"/>
            </a:solidFill>
          </a:ln>
        </p:spPr>
        <p:txBody>
          <a:bodyPr vert="horz" lIns="86222" tIns="43111" rIns="86222" bIns="43111" rtlCol="0" anchor="ctr">
            <a:noAutofit/>
          </a:bodyPr>
          <a:lstStyle/>
          <a:p>
            <a:pPr algn="ctr" defTabSz="862149">
              <a:spcBef>
                <a:spcPct val="0"/>
              </a:spcBef>
              <a:defRPr/>
            </a:pPr>
            <a:r>
              <a:rPr lang="sv-SE" sz="1886" b="1">
                <a:solidFill>
                  <a:srgbClr val="000000"/>
                </a:solidFill>
                <a:latin typeface="Montserrat" pitchFamily="2" charset="0"/>
                <a:cs typeface="Arial" panose="020B0604020202020204" pitchFamily="34" charset="0"/>
              </a:rPr>
              <a:t>Klubbar</a:t>
            </a:r>
          </a:p>
        </p:txBody>
      </p:sp>
      <p:sp>
        <p:nvSpPr>
          <p:cNvPr id="5" name="Höger 4"/>
          <p:cNvSpPr/>
          <p:nvPr/>
        </p:nvSpPr>
        <p:spPr>
          <a:xfrm>
            <a:off x="1109159" y="1867327"/>
            <a:ext cx="475292" cy="475292"/>
          </a:xfrm>
          <a:prstGeom prst="rightArrow">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2149" eaLnBrk="0" fontAlgn="base" hangingPunct="0">
              <a:spcBef>
                <a:spcPct val="0"/>
              </a:spcBef>
              <a:spcAft>
                <a:spcPct val="0"/>
              </a:spcAft>
              <a:defRPr/>
            </a:pPr>
            <a:endParaRPr lang="sv-SE" sz="1698">
              <a:solidFill>
                <a:srgbClr val="FFFFFF">
                  <a:lumMod val="75000"/>
                </a:srgbClr>
              </a:solidFill>
              <a:latin typeface="Arial"/>
            </a:endParaRPr>
          </a:p>
        </p:txBody>
      </p:sp>
      <p:sp>
        <p:nvSpPr>
          <p:cNvPr id="15" name="Rubrik 1"/>
          <p:cNvSpPr txBox="1">
            <a:spLocks/>
          </p:cNvSpPr>
          <p:nvPr/>
        </p:nvSpPr>
        <p:spPr>
          <a:xfrm>
            <a:off x="4843596" y="1392035"/>
            <a:ext cx="3938143" cy="1493775"/>
          </a:xfrm>
          <a:prstGeom prst="rect">
            <a:avLst/>
          </a:prstGeom>
          <a:ln w="19050">
            <a:solidFill>
              <a:schemeClr val="bg1">
                <a:lumMod val="75000"/>
              </a:schemeClr>
            </a:solidFill>
          </a:ln>
        </p:spPr>
        <p:txBody>
          <a:bodyPr vert="horz" lIns="86222" tIns="43111" rIns="86222" bIns="43111" rtlCol="0" anchor="ctr">
            <a:noAutofit/>
          </a:bodyPr>
          <a:lstStyle/>
          <a:p>
            <a:pPr algn="ctr" defTabSz="862149">
              <a:spcBef>
                <a:spcPct val="0"/>
              </a:spcBef>
              <a:defRPr/>
            </a:pPr>
            <a:r>
              <a:rPr lang="sv-SE" sz="1886" b="1">
                <a:solidFill>
                  <a:srgbClr val="FFFFFF">
                    <a:lumMod val="75000"/>
                  </a:srgbClr>
                </a:solidFill>
                <a:latin typeface="Montserrat" pitchFamily="2" charset="0"/>
                <a:cs typeface="Arial" panose="020B0604020202020204" pitchFamily="34" charset="0"/>
              </a:rPr>
              <a:t>Förbundsmöte</a:t>
            </a:r>
          </a:p>
        </p:txBody>
      </p:sp>
      <p:sp>
        <p:nvSpPr>
          <p:cNvPr id="18" name="Höger 17"/>
          <p:cNvSpPr/>
          <p:nvPr/>
        </p:nvSpPr>
        <p:spPr>
          <a:xfrm rot="5400000">
            <a:off x="6439219" y="2919758"/>
            <a:ext cx="678989" cy="746889"/>
          </a:xfrm>
          <a:prstGeom prst="rightArrow">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2149" eaLnBrk="0" fontAlgn="base" hangingPunct="0">
              <a:spcBef>
                <a:spcPct val="0"/>
              </a:spcBef>
              <a:spcAft>
                <a:spcPct val="0"/>
              </a:spcAft>
              <a:defRPr/>
            </a:pPr>
            <a:endParaRPr lang="sv-SE" sz="1698">
              <a:solidFill>
                <a:srgbClr val="FFFFFF"/>
              </a:solidFill>
              <a:latin typeface="Arial"/>
            </a:endParaRPr>
          </a:p>
        </p:txBody>
      </p:sp>
      <p:sp>
        <p:nvSpPr>
          <p:cNvPr id="19" name="Rubrik 1"/>
          <p:cNvSpPr txBox="1">
            <a:spLocks/>
          </p:cNvSpPr>
          <p:nvPr/>
        </p:nvSpPr>
        <p:spPr>
          <a:xfrm>
            <a:off x="5183090" y="3700596"/>
            <a:ext cx="3598639" cy="475292"/>
          </a:xfrm>
          <a:prstGeom prst="rect">
            <a:avLst/>
          </a:prstGeom>
          <a:ln w="19050">
            <a:solidFill>
              <a:schemeClr val="bg1">
                <a:lumMod val="75000"/>
              </a:schemeClr>
            </a:solidFill>
          </a:ln>
        </p:spPr>
        <p:txBody>
          <a:bodyPr vert="horz" lIns="86222" tIns="43111" rIns="86222" bIns="43111" rtlCol="0" anchor="ctr">
            <a:noAutofit/>
          </a:bodyPr>
          <a:lstStyle/>
          <a:p>
            <a:pPr algn="ctr" defTabSz="862149">
              <a:spcBef>
                <a:spcPct val="0"/>
              </a:spcBef>
              <a:defRPr/>
            </a:pPr>
            <a:r>
              <a:rPr lang="sv-SE" sz="1886" b="1">
                <a:solidFill>
                  <a:srgbClr val="FFFFFF">
                    <a:lumMod val="75000"/>
                  </a:srgbClr>
                </a:solidFill>
                <a:latin typeface="Montserrat" pitchFamily="2" charset="0"/>
                <a:cs typeface="Arial" panose="020B0604020202020204" pitchFamily="34" charset="0"/>
              </a:rPr>
              <a:t>Styrelse</a:t>
            </a:r>
          </a:p>
        </p:txBody>
      </p:sp>
      <p:sp>
        <p:nvSpPr>
          <p:cNvPr id="20" name="Rubrik 1"/>
          <p:cNvSpPr txBox="1">
            <a:spLocks/>
          </p:cNvSpPr>
          <p:nvPr/>
        </p:nvSpPr>
        <p:spPr>
          <a:xfrm>
            <a:off x="5047293" y="4583281"/>
            <a:ext cx="1290078" cy="339494"/>
          </a:xfrm>
          <a:prstGeom prst="rect">
            <a:avLst/>
          </a:prstGeom>
          <a:ln w="19050">
            <a:solidFill>
              <a:schemeClr val="bg1">
                <a:lumMod val="75000"/>
              </a:schemeClr>
            </a:solidFill>
          </a:ln>
        </p:spPr>
        <p:txBody>
          <a:bodyPr vert="horz" lIns="86222" tIns="43111" rIns="86222" bIns="43111" rtlCol="0" anchor="ctr">
            <a:noAutofit/>
          </a:bodyPr>
          <a:lstStyle/>
          <a:p>
            <a:pPr algn="ctr" defTabSz="862149">
              <a:spcBef>
                <a:spcPct val="0"/>
              </a:spcBef>
              <a:defRPr/>
            </a:pPr>
            <a:r>
              <a:rPr lang="sv-SE" sz="1698" b="1">
                <a:solidFill>
                  <a:srgbClr val="FFFFFF">
                    <a:lumMod val="75000"/>
                  </a:srgbClr>
                </a:solidFill>
                <a:latin typeface="Montserrat" pitchFamily="2" charset="0"/>
                <a:cs typeface="Arial" panose="020B0604020202020204" pitchFamily="34" charset="0"/>
              </a:rPr>
              <a:t>Sektioner</a:t>
            </a:r>
          </a:p>
        </p:txBody>
      </p:sp>
      <p:sp>
        <p:nvSpPr>
          <p:cNvPr id="21" name="Rubrik 1"/>
          <p:cNvSpPr txBox="1">
            <a:spLocks/>
          </p:cNvSpPr>
          <p:nvPr/>
        </p:nvSpPr>
        <p:spPr>
          <a:xfrm>
            <a:off x="6337370" y="4583281"/>
            <a:ext cx="1561674" cy="339494"/>
          </a:xfrm>
          <a:prstGeom prst="rect">
            <a:avLst/>
          </a:prstGeom>
          <a:ln w="19050">
            <a:solidFill>
              <a:schemeClr val="bg1">
                <a:lumMod val="75000"/>
              </a:schemeClr>
            </a:solidFill>
          </a:ln>
        </p:spPr>
        <p:txBody>
          <a:bodyPr vert="horz" lIns="86222" tIns="43111" rIns="86222" bIns="43111" rtlCol="0" anchor="ctr">
            <a:noAutofit/>
          </a:bodyPr>
          <a:lstStyle/>
          <a:p>
            <a:pPr algn="ctr" defTabSz="862149">
              <a:spcBef>
                <a:spcPct val="0"/>
              </a:spcBef>
              <a:defRPr/>
            </a:pPr>
            <a:r>
              <a:rPr lang="sv-SE" sz="1698" b="1">
                <a:solidFill>
                  <a:srgbClr val="FFFFFF">
                    <a:lumMod val="75000"/>
                  </a:srgbClr>
                </a:solidFill>
                <a:latin typeface="Montserrat" pitchFamily="2" charset="0"/>
                <a:cs typeface="Arial" panose="020B0604020202020204" pitchFamily="34" charset="0"/>
              </a:rPr>
              <a:t>Kommittéer</a:t>
            </a:r>
          </a:p>
        </p:txBody>
      </p:sp>
      <p:sp>
        <p:nvSpPr>
          <p:cNvPr id="22" name="Rubrik 1"/>
          <p:cNvSpPr txBox="1">
            <a:spLocks/>
          </p:cNvSpPr>
          <p:nvPr/>
        </p:nvSpPr>
        <p:spPr>
          <a:xfrm>
            <a:off x="7831145" y="4583281"/>
            <a:ext cx="950579" cy="339494"/>
          </a:xfrm>
          <a:prstGeom prst="rect">
            <a:avLst/>
          </a:prstGeom>
          <a:ln w="19050">
            <a:solidFill>
              <a:schemeClr val="bg1">
                <a:lumMod val="75000"/>
              </a:schemeClr>
            </a:solidFill>
          </a:ln>
        </p:spPr>
        <p:txBody>
          <a:bodyPr vert="horz" lIns="86222" tIns="43111" rIns="86222" bIns="43111" rtlCol="0" anchor="ctr">
            <a:noAutofit/>
          </a:bodyPr>
          <a:lstStyle/>
          <a:p>
            <a:pPr algn="ctr" defTabSz="862149">
              <a:spcBef>
                <a:spcPct val="0"/>
              </a:spcBef>
              <a:defRPr/>
            </a:pPr>
            <a:r>
              <a:rPr lang="sv-SE" sz="1698" b="1">
                <a:solidFill>
                  <a:srgbClr val="FFFFFF">
                    <a:lumMod val="75000"/>
                  </a:srgbClr>
                </a:solidFill>
                <a:latin typeface="Montserrat" pitchFamily="2" charset="0"/>
                <a:cs typeface="Arial" panose="020B0604020202020204" pitchFamily="34" charset="0"/>
              </a:rPr>
              <a:t>Kansli</a:t>
            </a:r>
          </a:p>
        </p:txBody>
      </p:sp>
      <p:sp>
        <p:nvSpPr>
          <p:cNvPr id="23" name="Rubrik 1"/>
          <p:cNvSpPr txBox="1">
            <a:spLocks/>
          </p:cNvSpPr>
          <p:nvPr/>
        </p:nvSpPr>
        <p:spPr>
          <a:xfrm>
            <a:off x="6812659" y="5110053"/>
            <a:ext cx="1969065" cy="339494"/>
          </a:xfrm>
          <a:prstGeom prst="rect">
            <a:avLst/>
          </a:prstGeom>
          <a:ln w="19050">
            <a:solidFill>
              <a:schemeClr val="bg1">
                <a:lumMod val="75000"/>
              </a:schemeClr>
            </a:solidFill>
          </a:ln>
        </p:spPr>
        <p:txBody>
          <a:bodyPr vert="horz" lIns="86222" tIns="43111" rIns="86222" bIns="43111" rtlCol="0" anchor="ctr">
            <a:noAutofit/>
          </a:bodyPr>
          <a:lstStyle/>
          <a:p>
            <a:pPr algn="ctr" defTabSz="862149" eaLnBrk="0" fontAlgn="base" hangingPunct="0">
              <a:spcBef>
                <a:spcPct val="0"/>
              </a:spcBef>
              <a:spcAft>
                <a:spcPct val="0"/>
              </a:spcAft>
              <a:defRPr/>
            </a:pPr>
            <a:r>
              <a:rPr lang="sv-SE" sz="1698" b="1">
                <a:solidFill>
                  <a:srgbClr val="FFFFFF">
                    <a:lumMod val="75000"/>
                  </a:srgbClr>
                </a:solidFill>
                <a:latin typeface="Montserrat" pitchFamily="2" charset="0"/>
                <a:cs typeface="Arial" panose="020B0604020202020204" pitchFamily="34" charset="0"/>
              </a:rPr>
              <a:t>Spark </a:t>
            </a:r>
            <a:r>
              <a:rPr lang="sv-SE" sz="1698" b="1" err="1">
                <a:solidFill>
                  <a:srgbClr val="FFFFFF">
                    <a:lumMod val="75000"/>
                  </a:srgbClr>
                </a:solidFill>
                <a:latin typeface="Montserrat" pitchFamily="2" charset="0"/>
                <a:cs typeface="Arial" panose="020B0604020202020204" pitchFamily="34" charset="0"/>
              </a:rPr>
              <a:t>Plug</a:t>
            </a:r>
            <a:r>
              <a:rPr lang="sv-SE" sz="1698" b="1">
                <a:solidFill>
                  <a:srgbClr val="FFFFFF">
                    <a:lumMod val="75000"/>
                  </a:srgbClr>
                </a:solidFill>
                <a:latin typeface="Montserrat" pitchFamily="2" charset="0"/>
                <a:cs typeface="Arial" panose="020B0604020202020204" pitchFamily="34" charset="0"/>
              </a:rPr>
              <a:t> AB</a:t>
            </a:r>
          </a:p>
        </p:txBody>
      </p:sp>
      <p:cxnSp>
        <p:nvCxnSpPr>
          <p:cNvPr id="25" name="Rak 24"/>
          <p:cNvCxnSpPr/>
          <p:nvPr/>
        </p:nvCxnSpPr>
        <p:spPr>
          <a:xfrm rot="5400000">
            <a:off x="5828130" y="4209838"/>
            <a:ext cx="407393" cy="33949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ak 28"/>
          <p:cNvCxnSpPr/>
          <p:nvPr/>
        </p:nvCxnSpPr>
        <p:spPr>
          <a:xfrm rot="5400000">
            <a:off x="6880561" y="4379584"/>
            <a:ext cx="407393"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ak 32"/>
          <p:cNvCxnSpPr>
            <a:cxnSpLocks/>
            <a:endCxn id="22" idx="0"/>
          </p:cNvCxnSpPr>
          <p:nvPr/>
        </p:nvCxnSpPr>
        <p:spPr>
          <a:xfrm>
            <a:off x="7899044" y="4175888"/>
            <a:ext cx="407391" cy="40739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Rak 39"/>
          <p:cNvCxnSpPr/>
          <p:nvPr/>
        </p:nvCxnSpPr>
        <p:spPr>
          <a:xfrm rot="5400000">
            <a:off x="8272488" y="4685129"/>
            <a:ext cx="1018483"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Höger 25"/>
          <p:cNvSpPr/>
          <p:nvPr/>
        </p:nvSpPr>
        <p:spPr>
          <a:xfrm>
            <a:off x="2242212" y="1867327"/>
            <a:ext cx="475293" cy="475292"/>
          </a:xfrm>
          <a:prstGeom prst="rightArrow">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2149" eaLnBrk="0" fontAlgn="base" hangingPunct="0">
              <a:spcBef>
                <a:spcPct val="0"/>
              </a:spcBef>
              <a:spcAft>
                <a:spcPct val="0"/>
              </a:spcAft>
              <a:defRPr/>
            </a:pPr>
            <a:endParaRPr lang="sv-SE" sz="1698">
              <a:solidFill>
                <a:srgbClr val="FFFFFF"/>
              </a:solidFill>
              <a:latin typeface="Arial"/>
            </a:endParaRPr>
          </a:p>
        </p:txBody>
      </p:sp>
      <p:sp>
        <p:nvSpPr>
          <p:cNvPr id="31" name="Rektangel 30"/>
          <p:cNvSpPr/>
          <p:nvPr/>
        </p:nvSpPr>
        <p:spPr>
          <a:xfrm>
            <a:off x="410544" y="3480744"/>
            <a:ext cx="4549223" cy="2123658"/>
          </a:xfrm>
          <a:prstGeom prst="rect">
            <a:avLst/>
          </a:prstGeom>
          <a:solidFill>
            <a:schemeClr val="bg1">
              <a:lumMod val="85000"/>
            </a:schemeClr>
          </a:solidFill>
          <a:ln w="12700">
            <a:solidFill>
              <a:schemeClr val="tx1"/>
            </a:solidFill>
          </a:ln>
        </p:spPr>
        <p:txBody>
          <a:bodyPr wrap="square">
            <a:spAutoFit/>
          </a:bodyPr>
          <a:lstStyle/>
          <a:p>
            <a:pPr defTabSz="169714" eaLnBrk="0" fontAlgn="base" hangingPunct="0">
              <a:spcBef>
                <a:spcPct val="0"/>
              </a:spcBef>
              <a:spcAft>
                <a:spcPct val="0"/>
              </a:spcAft>
              <a:defRPr/>
            </a:pPr>
            <a:r>
              <a:rPr lang="sv-SE" sz="1320" b="1">
                <a:solidFill>
                  <a:srgbClr val="000000"/>
                </a:solidFill>
                <a:latin typeface="Montserrat" pitchFamily="2" charset="0"/>
                <a:cs typeface="Arial" panose="020B0604020202020204" pitchFamily="34" charset="0"/>
              </a:rPr>
              <a:t>Klubbar</a:t>
            </a:r>
            <a:br>
              <a:rPr lang="sv-SE" sz="1320">
                <a:solidFill>
                  <a:srgbClr val="000000"/>
                </a:solidFill>
                <a:latin typeface="Montserrat" pitchFamily="2" charset="0"/>
                <a:cs typeface="Arial" panose="020B0604020202020204" pitchFamily="34" charset="0"/>
              </a:rPr>
            </a:br>
            <a:endParaRPr lang="sv-SE" sz="1320">
              <a:solidFill>
                <a:srgbClr val="000000"/>
              </a:solidFill>
              <a:latin typeface="Montserrat" pitchFamily="2" charset="0"/>
              <a:cs typeface="Arial" panose="020B0604020202020204" pitchFamily="34" charset="0"/>
            </a:endParaRPr>
          </a:p>
          <a:p>
            <a:pPr defTabSz="169714" eaLnBrk="0" fontAlgn="base" hangingPunct="0">
              <a:spcBef>
                <a:spcPct val="0"/>
              </a:spcBef>
              <a:spcAft>
                <a:spcPct val="0"/>
              </a:spcAft>
              <a:buFont typeface="Arial" pitchFamily="34" charset="0"/>
              <a:buChar char="•"/>
              <a:defRPr/>
            </a:pPr>
            <a:r>
              <a:rPr lang="sv-SE" sz="1320">
                <a:solidFill>
                  <a:srgbClr val="000000"/>
                </a:solidFill>
                <a:latin typeface="Montserrat" pitchFamily="2" charset="0"/>
                <a:cs typeface="Arial" panose="020B0604020202020204" pitchFamily="34" charset="0"/>
              </a:rPr>
              <a:t> 	Ca 460 klubbar där medlemmarna ingår.</a:t>
            </a:r>
          </a:p>
          <a:p>
            <a:pPr defTabSz="169714" eaLnBrk="0" fontAlgn="base" hangingPunct="0">
              <a:spcBef>
                <a:spcPct val="0"/>
              </a:spcBef>
              <a:spcAft>
                <a:spcPct val="0"/>
              </a:spcAft>
              <a:buFont typeface="Arial" pitchFamily="34" charset="0"/>
              <a:buChar char="•"/>
              <a:defRPr/>
            </a:pPr>
            <a:r>
              <a:rPr lang="sv-SE" sz="1320">
                <a:solidFill>
                  <a:srgbClr val="000000"/>
                </a:solidFill>
                <a:latin typeface="Montserrat" pitchFamily="2" charset="0"/>
                <a:cs typeface="Arial" panose="020B0604020202020204" pitchFamily="34" charset="0"/>
              </a:rPr>
              <a:t> 	Klubbarna är egna juridiska organisationer som 	utgörs av klubbens medlemmar.</a:t>
            </a:r>
          </a:p>
          <a:p>
            <a:pPr defTabSz="169714" eaLnBrk="0" fontAlgn="base" hangingPunct="0">
              <a:spcBef>
                <a:spcPct val="0"/>
              </a:spcBef>
              <a:spcAft>
                <a:spcPct val="0"/>
              </a:spcAft>
              <a:buFont typeface="Arial" pitchFamily="34" charset="0"/>
              <a:buChar char="•"/>
              <a:defRPr/>
            </a:pPr>
            <a:r>
              <a:rPr lang="sv-SE" sz="1320">
                <a:solidFill>
                  <a:srgbClr val="000000"/>
                </a:solidFill>
                <a:latin typeface="Montserrat" pitchFamily="2" charset="0"/>
                <a:cs typeface="Arial" panose="020B0604020202020204" pitchFamily="34" charset="0"/>
              </a:rPr>
              <a:t> 	Medlemmarna beslutar om klubbens verksamhet 	och väljer klubbens styrelse och andra 	representanter vid klubbens årsmöten.</a:t>
            </a:r>
          </a:p>
          <a:p>
            <a:pPr defTabSz="169714" eaLnBrk="0" fontAlgn="base" hangingPunct="0">
              <a:spcBef>
                <a:spcPct val="0"/>
              </a:spcBef>
              <a:spcAft>
                <a:spcPct val="0"/>
              </a:spcAft>
              <a:buFont typeface="Arial" pitchFamily="34" charset="0"/>
              <a:buChar char="•"/>
              <a:defRPr/>
            </a:pPr>
            <a:r>
              <a:rPr lang="sv-SE" sz="1320">
                <a:solidFill>
                  <a:srgbClr val="000000"/>
                </a:solidFill>
                <a:latin typeface="Montserrat" pitchFamily="2" charset="0"/>
                <a:cs typeface="Arial" panose="020B0604020202020204" pitchFamily="34" charset="0"/>
              </a:rPr>
              <a:t> 	Medlemmarna väljer företrädare för klubben 	som ska närvara vid Distriktsårsmötet. </a:t>
            </a:r>
          </a:p>
        </p:txBody>
      </p:sp>
      <p:sp>
        <p:nvSpPr>
          <p:cNvPr id="30" name="Rubrik 1">
            <a:extLst>
              <a:ext uri="{FF2B5EF4-FFF2-40B4-BE49-F238E27FC236}">
                <a16:creationId xmlns:a16="http://schemas.microsoft.com/office/drawing/2014/main" id="{16771843-FC2B-4EDE-852C-34CE6993F70E}"/>
              </a:ext>
            </a:extLst>
          </p:cNvPr>
          <p:cNvSpPr txBox="1">
            <a:spLocks/>
          </p:cNvSpPr>
          <p:nvPr/>
        </p:nvSpPr>
        <p:spPr>
          <a:xfrm>
            <a:off x="2786513" y="1935226"/>
            <a:ext cx="1290078" cy="339494"/>
          </a:xfrm>
          <a:prstGeom prst="rect">
            <a:avLst/>
          </a:prstGeom>
          <a:ln w="19050">
            <a:solidFill>
              <a:schemeClr val="bg1">
                <a:lumMod val="75000"/>
              </a:schemeClr>
            </a:solidFill>
          </a:ln>
        </p:spPr>
        <p:txBody>
          <a:bodyPr vert="horz" lIns="86222" tIns="43111" rIns="86222" bIns="43111" rtlCol="0" anchor="ctr">
            <a:noAutofit/>
          </a:bodyPr>
          <a:lstStyle/>
          <a:p>
            <a:pPr algn="ctr" defTabSz="862149">
              <a:spcBef>
                <a:spcPct val="0"/>
              </a:spcBef>
              <a:defRPr/>
            </a:pPr>
            <a:r>
              <a:rPr lang="sv-SE" sz="1886" b="1">
                <a:solidFill>
                  <a:srgbClr val="FFFFFF">
                    <a:lumMod val="75000"/>
                  </a:srgbClr>
                </a:solidFill>
                <a:latin typeface="Montserrat" pitchFamily="2" charset="0"/>
                <a:cs typeface="Arial" panose="020B0604020202020204" pitchFamily="34" charset="0"/>
              </a:rPr>
              <a:t>Distrikt</a:t>
            </a:r>
          </a:p>
        </p:txBody>
      </p:sp>
      <p:sp>
        <p:nvSpPr>
          <p:cNvPr id="34" name="Höger 26">
            <a:extLst>
              <a:ext uri="{FF2B5EF4-FFF2-40B4-BE49-F238E27FC236}">
                <a16:creationId xmlns:a16="http://schemas.microsoft.com/office/drawing/2014/main" id="{8F01889D-2BD1-4CA9-BE22-F999A23D77D4}"/>
              </a:ext>
            </a:extLst>
          </p:cNvPr>
          <p:cNvSpPr/>
          <p:nvPr/>
        </p:nvSpPr>
        <p:spPr>
          <a:xfrm>
            <a:off x="4212390" y="1867327"/>
            <a:ext cx="475292" cy="475292"/>
          </a:xfrm>
          <a:prstGeom prst="rightArrow">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2149" eaLnBrk="0" fontAlgn="base" hangingPunct="0">
              <a:spcBef>
                <a:spcPct val="0"/>
              </a:spcBef>
              <a:spcAft>
                <a:spcPct val="0"/>
              </a:spcAft>
              <a:defRPr/>
            </a:pPr>
            <a:endParaRPr lang="sv-SE" sz="1698">
              <a:solidFill>
                <a:srgbClr val="FFFFFF"/>
              </a:solidFill>
              <a:latin typeface="Arial"/>
            </a:endParaRPr>
          </a:p>
        </p:txBody>
      </p:sp>
      <p:pic>
        <p:nvPicPr>
          <p:cNvPr id="7" name="Bildobjekt 6">
            <a:extLst>
              <a:ext uri="{FF2B5EF4-FFF2-40B4-BE49-F238E27FC236}">
                <a16:creationId xmlns:a16="http://schemas.microsoft.com/office/drawing/2014/main" id="{2F939DB1-F3B7-1160-ABEE-9CF38B5AF5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6" name="Bildobjekt 5" descr="En bild som visar text, clipart&#10;&#10;Automatiskt genererad beskrivning">
            <a:extLst>
              <a:ext uri="{FF2B5EF4-FFF2-40B4-BE49-F238E27FC236}">
                <a16:creationId xmlns:a16="http://schemas.microsoft.com/office/drawing/2014/main" id="{17534018-87A3-EF13-07C8-1AC0C55E42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6416438"/>
            <a:ext cx="1071902" cy="330146"/>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87217" y="1943104"/>
          <a:ext cx="7886700" cy="4441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ruta 2"/>
          <p:cNvSpPr txBox="1"/>
          <p:nvPr/>
        </p:nvSpPr>
        <p:spPr>
          <a:xfrm>
            <a:off x="383660" y="1222827"/>
            <a:ext cx="8376683" cy="4889031"/>
          </a:xfrm>
          <a:prstGeom prst="rect">
            <a:avLst/>
          </a:prstGeom>
          <a:noFill/>
        </p:spPr>
        <p:txBody>
          <a:bodyPr wrap="square" rtlCol="0">
            <a:spAutoFit/>
          </a:bodyPr>
          <a:lstStyle/>
          <a:p>
            <a:pPr algn="ctr" defTabSz="844062" eaLnBrk="0" fontAlgn="base" hangingPunct="0">
              <a:spcBef>
                <a:spcPct val="0"/>
              </a:spcBef>
              <a:spcAft>
                <a:spcPct val="0"/>
              </a:spcAft>
              <a:defRPr/>
            </a:pPr>
            <a:r>
              <a:rPr lang="sv-SE" sz="4000" dirty="0">
                <a:solidFill>
                  <a:prstClr val="black"/>
                </a:solidFill>
                <a:latin typeface="Bebas Neue" panose="020B0606020202050201" pitchFamily="34" charset="0"/>
                <a:cs typeface="Arial" panose="020B0604020202020204" pitchFamily="34" charset="0"/>
              </a:rPr>
              <a:t>TACK!</a:t>
            </a:r>
          </a:p>
          <a:p>
            <a:pPr algn="ctr" defTabSz="844062" eaLnBrk="0" fontAlgn="base" hangingPunct="0">
              <a:spcBef>
                <a:spcPct val="0"/>
              </a:spcBef>
              <a:spcAft>
                <a:spcPct val="0"/>
              </a:spcAft>
              <a:defRPr/>
            </a:pPr>
            <a:endParaRPr lang="sv-SE" sz="2585" dirty="0">
              <a:solidFill>
                <a:prstClr val="black"/>
              </a:solidFill>
              <a:latin typeface="Eurostile LT Std Ext Two" panose="020B0607020202060204" pitchFamily="34" charset="0"/>
              <a:cs typeface="Arial" panose="020B0604020202020204" pitchFamily="34" charset="0"/>
            </a:endParaRPr>
          </a:p>
          <a:p>
            <a:pPr algn="ctr" defTabSz="844062">
              <a:defRPr/>
            </a:pPr>
            <a:r>
              <a:rPr lang="sv-SE" sz="2400" dirty="0">
                <a:solidFill>
                  <a:prstClr val="black"/>
                </a:solidFill>
                <a:latin typeface="Montserrat" pitchFamily="2" charset="0"/>
              </a:rPr>
              <a:t>Gå med i Facebookgruppen </a:t>
            </a:r>
            <a:br>
              <a:rPr lang="sv-SE" sz="2400" dirty="0">
                <a:solidFill>
                  <a:prstClr val="black"/>
                </a:solidFill>
                <a:latin typeface="Montserrat" pitchFamily="2" charset="0"/>
              </a:rPr>
            </a:br>
            <a:r>
              <a:rPr lang="sv-SE" sz="2400" dirty="0">
                <a:solidFill>
                  <a:prstClr val="black"/>
                </a:solidFill>
                <a:latin typeface="Montserrat" pitchFamily="2" charset="0"/>
              </a:rPr>
              <a:t>”Svemo Dragracing Info”</a:t>
            </a:r>
          </a:p>
          <a:p>
            <a:pPr algn="ctr" defTabSz="844062" eaLnBrk="0" fontAlgn="base" hangingPunct="0">
              <a:spcBef>
                <a:spcPct val="0"/>
              </a:spcBef>
              <a:spcAft>
                <a:spcPct val="0"/>
              </a:spcAft>
              <a:defRPr/>
            </a:pPr>
            <a:endParaRPr lang="sv-SE" sz="2400" dirty="0">
              <a:solidFill>
                <a:prstClr val="black"/>
              </a:solidFill>
              <a:latin typeface="Montserrat" pitchFamily="2" charset="0"/>
            </a:endParaRPr>
          </a:p>
          <a:p>
            <a:pPr algn="ctr" defTabSz="844062">
              <a:defRPr/>
            </a:pPr>
            <a:r>
              <a:rPr lang="sv-SE" sz="2400" dirty="0">
                <a:solidFill>
                  <a:prstClr val="black"/>
                </a:solidFill>
                <a:latin typeface="Montserrat" pitchFamily="2" charset="0"/>
              </a:rPr>
              <a:t>Frågor, funderingar, idéer skickar du till </a:t>
            </a:r>
            <a:br>
              <a:rPr lang="sv-SE" sz="2400" dirty="0">
                <a:solidFill>
                  <a:prstClr val="black"/>
                </a:solidFill>
                <a:latin typeface="Montserrat" pitchFamily="2" charset="0"/>
              </a:rPr>
            </a:br>
            <a:r>
              <a:rPr lang="sv-SE" sz="2400" b="1" dirty="0">
                <a:solidFill>
                  <a:prstClr val="black"/>
                </a:solidFill>
                <a:latin typeface="Montserrat" pitchFamily="2" charset="0"/>
              </a:rPr>
              <a:t>streetbike@svemo.se</a:t>
            </a:r>
          </a:p>
          <a:p>
            <a:pPr algn="ctr" defTabSz="844062">
              <a:defRPr/>
            </a:pPr>
            <a:endParaRPr lang="sv-SE" sz="2400" dirty="0">
              <a:solidFill>
                <a:prstClr val="black"/>
              </a:solidFill>
              <a:latin typeface="Montserrat" pitchFamily="2" charset="0"/>
            </a:endParaRPr>
          </a:p>
          <a:p>
            <a:pPr algn="ctr" defTabSz="844062">
              <a:defRPr/>
            </a:pPr>
            <a:r>
              <a:rPr lang="sv-SE" sz="2400" dirty="0">
                <a:solidFill>
                  <a:prstClr val="black"/>
                </a:solidFill>
                <a:latin typeface="Montserrat" pitchFamily="2" charset="0"/>
              </a:rPr>
              <a:t>Frågor gällande t.ex. regler, skickar du till</a:t>
            </a:r>
            <a:br>
              <a:rPr lang="sv-SE" sz="2400" b="1" dirty="0">
                <a:solidFill>
                  <a:prstClr val="black"/>
                </a:solidFill>
                <a:latin typeface="Montserrat" pitchFamily="2" charset="0"/>
              </a:rPr>
            </a:br>
            <a:r>
              <a:rPr lang="sv-SE" sz="2400" b="1" dirty="0">
                <a:solidFill>
                  <a:prstClr val="black"/>
                </a:solidFill>
                <a:latin typeface="Montserrat" pitchFamily="2" charset="0"/>
              </a:rPr>
              <a:t>dragracing@svemo.se</a:t>
            </a:r>
          </a:p>
          <a:p>
            <a:pPr algn="ctr" defTabSz="844062">
              <a:defRPr/>
            </a:pPr>
            <a:endParaRPr lang="sv-SE" sz="2800" b="1" dirty="0">
              <a:solidFill>
                <a:prstClr val="black"/>
              </a:solidFill>
              <a:latin typeface="Eurostile" panose="020B0504020202050204" pitchFamily="34" charset="0"/>
            </a:endParaRPr>
          </a:p>
          <a:p>
            <a:pPr algn="ctr" defTabSz="844062" eaLnBrk="0" fontAlgn="base" hangingPunct="0">
              <a:spcBef>
                <a:spcPct val="0"/>
              </a:spcBef>
              <a:spcAft>
                <a:spcPct val="0"/>
              </a:spcAft>
              <a:defRPr/>
            </a:pPr>
            <a:endParaRPr lang="sv-SE" sz="2585" dirty="0">
              <a:solidFill>
                <a:prstClr val="black"/>
              </a:solidFill>
              <a:latin typeface="Eurostile LT Std Ext Two" panose="020B0607020202060204" pitchFamily="34" charset="0"/>
              <a:cs typeface="Arial" panose="020B0604020202020204" pitchFamily="34" charset="0"/>
            </a:endParaRPr>
          </a:p>
        </p:txBody>
      </p:sp>
      <p:pic>
        <p:nvPicPr>
          <p:cNvPr id="5" name="Bildobjekt 4">
            <a:extLst>
              <a:ext uri="{FF2B5EF4-FFF2-40B4-BE49-F238E27FC236}">
                <a16:creationId xmlns:a16="http://schemas.microsoft.com/office/drawing/2014/main" id="{D9355A83-AF60-28A0-407E-A950E60CF8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6" name="Bildobjekt 5" descr="En bild som visar text, clipart&#10;&#10;Automatiskt genererad beskrivning">
            <a:extLst>
              <a:ext uri="{FF2B5EF4-FFF2-40B4-BE49-F238E27FC236}">
                <a16:creationId xmlns:a16="http://schemas.microsoft.com/office/drawing/2014/main" id="{63B087B9-0A1D-6457-4B06-EDC2289D5B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504" y="6414489"/>
            <a:ext cx="1071902" cy="330146"/>
          </a:xfrm>
          <a:prstGeom prst="rect">
            <a:avLst/>
          </a:prstGeom>
        </p:spPr>
      </p:pic>
    </p:spTree>
    <p:extLst>
      <p:ext uri="{BB962C8B-B14F-4D97-AF65-F5344CB8AC3E}">
        <p14:creationId xmlns:p14="http://schemas.microsoft.com/office/powerpoint/2010/main" val="1986464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rot="16200000">
            <a:off x="56727" y="1901277"/>
            <a:ext cx="1425876" cy="407393"/>
          </a:xfrm>
          <a:ln w="19050">
            <a:solidFill>
              <a:schemeClr val="bg1">
                <a:lumMod val="75000"/>
              </a:schemeClr>
            </a:solidFill>
          </a:ln>
        </p:spPr>
        <p:txBody>
          <a:bodyPr>
            <a:noAutofit/>
          </a:bodyPr>
          <a:lstStyle/>
          <a:p>
            <a:r>
              <a:rPr lang="sv-SE" sz="1509" b="1">
                <a:solidFill>
                  <a:schemeClr val="bg1">
                    <a:lumMod val="75000"/>
                  </a:schemeClr>
                </a:solidFill>
                <a:latin typeface="Montserrat" pitchFamily="2" charset="0"/>
              </a:rPr>
              <a:t>Medlemmar</a:t>
            </a:r>
          </a:p>
        </p:txBody>
      </p:sp>
      <p:sp>
        <p:nvSpPr>
          <p:cNvPr id="4" name="Rubrik 1"/>
          <p:cNvSpPr txBox="1">
            <a:spLocks/>
          </p:cNvSpPr>
          <p:nvPr/>
        </p:nvSpPr>
        <p:spPr>
          <a:xfrm rot="16200000">
            <a:off x="1211005" y="1901277"/>
            <a:ext cx="1425878" cy="407393"/>
          </a:xfrm>
          <a:prstGeom prst="rect">
            <a:avLst/>
          </a:prstGeom>
          <a:ln w="19050">
            <a:solidFill>
              <a:schemeClr val="bg1">
                <a:lumMod val="75000"/>
              </a:schemeClr>
            </a:solidFill>
          </a:ln>
        </p:spPr>
        <p:txBody>
          <a:bodyPr vert="horz" lIns="86222" tIns="43111" rIns="86222" bIns="43111" rtlCol="0" anchor="ctr">
            <a:noAutofit/>
          </a:bodyPr>
          <a:lstStyle/>
          <a:p>
            <a:pPr algn="ctr" defTabSz="862149">
              <a:spcBef>
                <a:spcPct val="0"/>
              </a:spcBef>
              <a:defRPr/>
            </a:pPr>
            <a:r>
              <a:rPr lang="sv-SE" sz="1886" b="1">
                <a:solidFill>
                  <a:srgbClr val="FFFFFF">
                    <a:lumMod val="75000"/>
                  </a:srgbClr>
                </a:solidFill>
                <a:latin typeface="Montserrat" pitchFamily="2" charset="0"/>
                <a:cs typeface="Arial" panose="020B0604020202020204" pitchFamily="34" charset="0"/>
              </a:rPr>
              <a:t>Klubbar</a:t>
            </a:r>
          </a:p>
        </p:txBody>
      </p:sp>
      <p:sp>
        <p:nvSpPr>
          <p:cNvPr id="5" name="Höger 4"/>
          <p:cNvSpPr/>
          <p:nvPr/>
        </p:nvSpPr>
        <p:spPr>
          <a:xfrm>
            <a:off x="1109159" y="1867327"/>
            <a:ext cx="475292" cy="475292"/>
          </a:xfrm>
          <a:prstGeom prst="rightArrow">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2149" eaLnBrk="0" fontAlgn="base" hangingPunct="0">
              <a:spcBef>
                <a:spcPct val="0"/>
              </a:spcBef>
              <a:spcAft>
                <a:spcPct val="0"/>
              </a:spcAft>
              <a:defRPr/>
            </a:pPr>
            <a:endParaRPr lang="sv-SE" sz="1698">
              <a:solidFill>
                <a:srgbClr val="FFFFFF"/>
              </a:solidFill>
              <a:latin typeface="Arial"/>
            </a:endParaRPr>
          </a:p>
        </p:txBody>
      </p:sp>
      <p:sp>
        <p:nvSpPr>
          <p:cNvPr id="15" name="Rubrik 1"/>
          <p:cNvSpPr txBox="1">
            <a:spLocks/>
          </p:cNvSpPr>
          <p:nvPr/>
        </p:nvSpPr>
        <p:spPr>
          <a:xfrm>
            <a:off x="4843596" y="1392035"/>
            <a:ext cx="3938134" cy="1493775"/>
          </a:xfrm>
          <a:prstGeom prst="rect">
            <a:avLst/>
          </a:prstGeom>
          <a:solidFill>
            <a:schemeClr val="bg1"/>
          </a:solidFill>
          <a:ln w="19050">
            <a:solidFill>
              <a:schemeClr val="bg1">
                <a:lumMod val="75000"/>
              </a:schemeClr>
            </a:solidFill>
          </a:ln>
        </p:spPr>
        <p:txBody>
          <a:bodyPr vert="horz" lIns="86222" tIns="43111" rIns="86222" bIns="43111" rtlCol="0" anchor="ctr">
            <a:noAutofit/>
          </a:bodyPr>
          <a:lstStyle/>
          <a:p>
            <a:pPr algn="ctr" defTabSz="862149">
              <a:spcBef>
                <a:spcPct val="0"/>
              </a:spcBef>
              <a:defRPr/>
            </a:pPr>
            <a:r>
              <a:rPr lang="sv-SE" sz="1886" b="1">
                <a:solidFill>
                  <a:srgbClr val="FFFFFF">
                    <a:lumMod val="75000"/>
                  </a:srgbClr>
                </a:solidFill>
                <a:latin typeface="Montserrat" pitchFamily="2" charset="0"/>
                <a:cs typeface="Arial" panose="020B0604020202020204" pitchFamily="34" charset="0"/>
              </a:rPr>
              <a:t>Förbundsmöte</a:t>
            </a:r>
          </a:p>
        </p:txBody>
      </p:sp>
      <p:sp>
        <p:nvSpPr>
          <p:cNvPr id="18" name="Höger 17"/>
          <p:cNvSpPr/>
          <p:nvPr/>
        </p:nvSpPr>
        <p:spPr>
          <a:xfrm rot="5400000">
            <a:off x="6439218" y="2919759"/>
            <a:ext cx="678989" cy="746888"/>
          </a:xfrm>
          <a:prstGeom prst="rightArrow">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2149" eaLnBrk="0" fontAlgn="base" hangingPunct="0">
              <a:spcBef>
                <a:spcPct val="0"/>
              </a:spcBef>
              <a:spcAft>
                <a:spcPct val="0"/>
              </a:spcAft>
              <a:defRPr/>
            </a:pPr>
            <a:endParaRPr lang="sv-SE" sz="1698">
              <a:solidFill>
                <a:srgbClr val="FFFFFF"/>
              </a:solidFill>
              <a:latin typeface="Arial"/>
            </a:endParaRPr>
          </a:p>
        </p:txBody>
      </p:sp>
      <p:sp>
        <p:nvSpPr>
          <p:cNvPr id="19" name="Rubrik 1"/>
          <p:cNvSpPr txBox="1">
            <a:spLocks/>
          </p:cNvSpPr>
          <p:nvPr/>
        </p:nvSpPr>
        <p:spPr>
          <a:xfrm>
            <a:off x="5183090" y="3700596"/>
            <a:ext cx="3598639" cy="475292"/>
          </a:xfrm>
          <a:prstGeom prst="rect">
            <a:avLst/>
          </a:prstGeom>
          <a:ln w="19050">
            <a:solidFill>
              <a:schemeClr val="bg1">
                <a:lumMod val="75000"/>
              </a:schemeClr>
            </a:solidFill>
          </a:ln>
        </p:spPr>
        <p:txBody>
          <a:bodyPr vert="horz" lIns="86222" tIns="43111" rIns="86222" bIns="43111" rtlCol="0" anchor="ctr">
            <a:noAutofit/>
          </a:bodyPr>
          <a:lstStyle/>
          <a:p>
            <a:pPr algn="ctr" defTabSz="862149">
              <a:spcBef>
                <a:spcPct val="0"/>
              </a:spcBef>
              <a:defRPr/>
            </a:pPr>
            <a:r>
              <a:rPr lang="sv-SE" sz="1886" b="1">
                <a:solidFill>
                  <a:srgbClr val="FFFFFF">
                    <a:lumMod val="75000"/>
                  </a:srgbClr>
                </a:solidFill>
                <a:latin typeface="Montserrat" pitchFamily="2" charset="0"/>
                <a:cs typeface="Arial" panose="020B0604020202020204" pitchFamily="34" charset="0"/>
              </a:rPr>
              <a:t>Styrelse</a:t>
            </a:r>
          </a:p>
        </p:txBody>
      </p:sp>
      <p:sp>
        <p:nvSpPr>
          <p:cNvPr id="20" name="Rubrik 1"/>
          <p:cNvSpPr txBox="1">
            <a:spLocks/>
          </p:cNvSpPr>
          <p:nvPr/>
        </p:nvSpPr>
        <p:spPr>
          <a:xfrm>
            <a:off x="5001182" y="4583281"/>
            <a:ext cx="1290078" cy="339494"/>
          </a:xfrm>
          <a:prstGeom prst="rect">
            <a:avLst/>
          </a:prstGeom>
          <a:ln w="19050">
            <a:solidFill>
              <a:schemeClr val="bg1">
                <a:lumMod val="75000"/>
              </a:schemeClr>
            </a:solidFill>
          </a:ln>
        </p:spPr>
        <p:txBody>
          <a:bodyPr vert="horz" lIns="86222" tIns="43111" rIns="86222" bIns="43111" rtlCol="0" anchor="ctr">
            <a:noAutofit/>
          </a:bodyPr>
          <a:lstStyle/>
          <a:p>
            <a:pPr algn="ctr" defTabSz="862149">
              <a:spcBef>
                <a:spcPct val="0"/>
              </a:spcBef>
              <a:defRPr/>
            </a:pPr>
            <a:r>
              <a:rPr lang="sv-SE" sz="1698" b="1">
                <a:solidFill>
                  <a:srgbClr val="FFFFFF">
                    <a:lumMod val="75000"/>
                  </a:srgbClr>
                </a:solidFill>
                <a:latin typeface="Montserrat" pitchFamily="2" charset="0"/>
                <a:cs typeface="Arial" panose="020B0604020202020204" pitchFamily="34" charset="0"/>
              </a:rPr>
              <a:t>Sektioner</a:t>
            </a:r>
          </a:p>
        </p:txBody>
      </p:sp>
      <p:sp>
        <p:nvSpPr>
          <p:cNvPr id="21" name="Rubrik 1"/>
          <p:cNvSpPr txBox="1">
            <a:spLocks/>
          </p:cNvSpPr>
          <p:nvPr/>
        </p:nvSpPr>
        <p:spPr>
          <a:xfrm>
            <a:off x="6280058" y="4583281"/>
            <a:ext cx="1509199" cy="339494"/>
          </a:xfrm>
          <a:prstGeom prst="rect">
            <a:avLst/>
          </a:prstGeom>
          <a:ln w="19050">
            <a:solidFill>
              <a:schemeClr val="bg1">
                <a:lumMod val="75000"/>
              </a:schemeClr>
            </a:solidFill>
          </a:ln>
        </p:spPr>
        <p:txBody>
          <a:bodyPr vert="horz" lIns="86222" tIns="43111" rIns="86222" bIns="43111" rtlCol="0" anchor="ctr">
            <a:noAutofit/>
          </a:bodyPr>
          <a:lstStyle/>
          <a:p>
            <a:pPr algn="ctr" defTabSz="862149">
              <a:spcBef>
                <a:spcPct val="0"/>
              </a:spcBef>
              <a:defRPr/>
            </a:pPr>
            <a:r>
              <a:rPr lang="sv-SE" sz="1509" b="1">
                <a:solidFill>
                  <a:srgbClr val="FFFFFF">
                    <a:lumMod val="75000"/>
                  </a:srgbClr>
                </a:solidFill>
                <a:latin typeface="Montserrat" pitchFamily="2" charset="0"/>
                <a:cs typeface="Arial" panose="020B0604020202020204" pitchFamily="34" charset="0"/>
              </a:rPr>
              <a:t>Kommittéer</a:t>
            </a:r>
          </a:p>
        </p:txBody>
      </p:sp>
      <p:sp>
        <p:nvSpPr>
          <p:cNvPr id="22" name="Rubrik 1"/>
          <p:cNvSpPr txBox="1">
            <a:spLocks/>
          </p:cNvSpPr>
          <p:nvPr/>
        </p:nvSpPr>
        <p:spPr>
          <a:xfrm>
            <a:off x="7806514" y="4583281"/>
            <a:ext cx="898116" cy="339494"/>
          </a:xfrm>
          <a:prstGeom prst="rect">
            <a:avLst/>
          </a:prstGeom>
          <a:ln w="19050">
            <a:solidFill>
              <a:schemeClr val="bg1">
                <a:lumMod val="75000"/>
              </a:schemeClr>
            </a:solidFill>
          </a:ln>
        </p:spPr>
        <p:txBody>
          <a:bodyPr vert="horz" lIns="86222" tIns="43111" rIns="86222" bIns="43111" rtlCol="0" anchor="ctr">
            <a:noAutofit/>
          </a:bodyPr>
          <a:lstStyle/>
          <a:p>
            <a:pPr algn="ctr" defTabSz="862149">
              <a:spcBef>
                <a:spcPct val="0"/>
              </a:spcBef>
              <a:defRPr/>
            </a:pPr>
            <a:r>
              <a:rPr lang="sv-SE" sz="1698" b="1">
                <a:solidFill>
                  <a:srgbClr val="FFFFFF">
                    <a:lumMod val="75000"/>
                  </a:srgbClr>
                </a:solidFill>
                <a:latin typeface="Montserrat" pitchFamily="2" charset="0"/>
                <a:cs typeface="Arial" panose="020B0604020202020204" pitchFamily="34" charset="0"/>
              </a:rPr>
              <a:t>Kansli</a:t>
            </a:r>
          </a:p>
        </p:txBody>
      </p:sp>
      <p:sp>
        <p:nvSpPr>
          <p:cNvPr id="23" name="Rubrik 1"/>
          <p:cNvSpPr txBox="1">
            <a:spLocks/>
          </p:cNvSpPr>
          <p:nvPr/>
        </p:nvSpPr>
        <p:spPr>
          <a:xfrm>
            <a:off x="6855931" y="5058574"/>
            <a:ext cx="1901165" cy="339494"/>
          </a:xfrm>
          <a:prstGeom prst="rect">
            <a:avLst/>
          </a:prstGeom>
          <a:ln w="19050">
            <a:solidFill>
              <a:schemeClr val="bg1">
                <a:lumMod val="75000"/>
              </a:schemeClr>
            </a:solidFill>
          </a:ln>
        </p:spPr>
        <p:txBody>
          <a:bodyPr vert="horz" lIns="86222" tIns="43111" rIns="86222" bIns="43111" rtlCol="0" anchor="ctr">
            <a:noAutofit/>
          </a:bodyPr>
          <a:lstStyle/>
          <a:p>
            <a:pPr algn="ctr" defTabSz="862149" eaLnBrk="0" fontAlgn="base" hangingPunct="0">
              <a:spcBef>
                <a:spcPct val="0"/>
              </a:spcBef>
              <a:spcAft>
                <a:spcPct val="0"/>
              </a:spcAft>
              <a:defRPr/>
            </a:pPr>
            <a:r>
              <a:rPr lang="sv-SE" sz="1698" b="1">
                <a:solidFill>
                  <a:srgbClr val="FFFFFF">
                    <a:lumMod val="75000"/>
                  </a:srgbClr>
                </a:solidFill>
                <a:latin typeface="Montserrat" pitchFamily="2" charset="0"/>
                <a:cs typeface="Arial" panose="020B0604020202020204" pitchFamily="34" charset="0"/>
              </a:rPr>
              <a:t>Spark </a:t>
            </a:r>
            <a:r>
              <a:rPr lang="sv-SE" sz="1698" b="1" err="1">
                <a:solidFill>
                  <a:srgbClr val="FFFFFF">
                    <a:lumMod val="75000"/>
                  </a:srgbClr>
                </a:solidFill>
                <a:latin typeface="Montserrat" pitchFamily="2" charset="0"/>
                <a:cs typeface="Arial" panose="020B0604020202020204" pitchFamily="34" charset="0"/>
              </a:rPr>
              <a:t>Plug</a:t>
            </a:r>
            <a:r>
              <a:rPr lang="sv-SE" sz="1698" b="1">
                <a:solidFill>
                  <a:srgbClr val="FFFFFF">
                    <a:lumMod val="75000"/>
                  </a:srgbClr>
                </a:solidFill>
                <a:latin typeface="Montserrat" pitchFamily="2" charset="0"/>
                <a:cs typeface="Arial" panose="020B0604020202020204" pitchFamily="34" charset="0"/>
              </a:rPr>
              <a:t> AB</a:t>
            </a:r>
          </a:p>
        </p:txBody>
      </p:sp>
      <p:cxnSp>
        <p:nvCxnSpPr>
          <p:cNvPr id="25" name="Rak 24"/>
          <p:cNvCxnSpPr/>
          <p:nvPr/>
        </p:nvCxnSpPr>
        <p:spPr>
          <a:xfrm rot="5400000">
            <a:off x="5828130" y="4209838"/>
            <a:ext cx="407393" cy="33949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ak 28"/>
          <p:cNvCxnSpPr/>
          <p:nvPr/>
        </p:nvCxnSpPr>
        <p:spPr>
          <a:xfrm rot="5400000">
            <a:off x="6880561" y="4379584"/>
            <a:ext cx="407393"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ak 32"/>
          <p:cNvCxnSpPr>
            <a:cxnSpLocks/>
            <a:endCxn id="22" idx="0"/>
          </p:cNvCxnSpPr>
          <p:nvPr/>
        </p:nvCxnSpPr>
        <p:spPr>
          <a:xfrm>
            <a:off x="7889843" y="4175888"/>
            <a:ext cx="365729" cy="40739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Rak 39"/>
          <p:cNvCxnSpPr/>
          <p:nvPr/>
        </p:nvCxnSpPr>
        <p:spPr>
          <a:xfrm rot="5400000">
            <a:off x="8272488" y="4685129"/>
            <a:ext cx="1018483"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1" name="Rektangel 30"/>
          <p:cNvSpPr/>
          <p:nvPr/>
        </p:nvSpPr>
        <p:spPr>
          <a:xfrm>
            <a:off x="373473" y="3432558"/>
            <a:ext cx="4470122" cy="2326791"/>
          </a:xfrm>
          <a:prstGeom prst="rect">
            <a:avLst/>
          </a:prstGeom>
          <a:solidFill>
            <a:schemeClr val="bg1">
              <a:lumMod val="85000"/>
            </a:schemeClr>
          </a:solidFill>
          <a:ln w="12700">
            <a:solidFill>
              <a:schemeClr val="tx1"/>
            </a:solidFill>
          </a:ln>
        </p:spPr>
        <p:txBody>
          <a:bodyPr wrap="square">
            <a:spAutoFit/>
          </a:bodyPr>
          <a:lstStyle/>
          <a:p>
            <a:pPr defTabSz="169714" eaLnBrk="0" fontAlgn="base" hangingPunct="0">
              <a:spcBef>
                <a:spcPct val="0"/>
              </a:spcBef>
              <a:spcAft>
                <a:spcPct val="0"/>
              </a:spcAft>
              <a:defRPr/>
            </a:pPr>
            <a:r>
              <a:rPr lang="sv-SE" sz="1320" b="1">
                <a:solidFill>
                  <a:srgbClr val="000000"/>
                </a:solidFill>
                <a:latin typeface="Montserrat" pitchFamily="2" charset="0"/>
                <a:cs typeface="Arial" panose="020B0604020202020204" pitchFamily="34" charset="0"/>
              </a:rPr>
              <a:t>Distrikt</a:t>
            </a:r>
            <a:endParaRPr lang="sv-SE" sz="1320">
              <a:solidFill>
                <a:srgbClr val="000000"/>
              </a:solidFill>
              <a:latin typeface="Montserrat" pitchFamily="2" charset="0"/>
              <a:cs typeface="Arial" panose="020B0604020202020204" pitchFamily="34" charset="0"/>
            </a:endParaRPr>
          </a:p>
          <a:p>
            <a:pPr defTabSz="169714" eaLnBrk="0" fontAlgn="base" hangingPunct="0">
              <a:spcBef>
                <a:spcPct val="0"/>
              </a:spcBef>
              <a:spcAft>
                <a:spcPct val="0"/>
              </a:spcAft>
              <a:defRPr/>
            </a:pPr>
            <a:endParaRPr lang="sv-SE" sz="1320">
              <a:solidFill>
                <a:srgbClr val="000000"/>
              </a:solidFill>
              <a:latin typeface="Montserrat" pitchFamily="2" charset="0"/>
              <a:cs typeface="Arial" panose="020B0604020202020204" pitchFamily="34" charset="0"/>
            </a:endParaRPr>
          </a:p>
          <a:p>
            <a:pPr defTabSz="169714" eaLnBrk="0" fontAlgn="base" hangingPunct="0">
              <a:spcBef>
                <a:spcPct val="0"/>
              </a:spcBef>
              <a:spcAft>
                <a:spcPct val="0"/>
              </a:spcAft>
              <a:buFont typeface="Arial" pitchFamily="34" charset="0"/>
              <a:buChar char="•"/>
              <a:defRPr/>
            </a:pPr>
            <a:r>
              <a:rPr lang="sv-SE" sz="1320">
                <a:solidFill>
                  <a:srgbClr val="000000"/>
                </a:solidFill>
                <a:latin typeface="Montserrat" pitchFamily="2" charset="0"/>
                <a:cs typeface="Arial" panose="020B0604020202020204" pitchFamily="34" charset="0"/>
              </a:rPr>
              <a:t> 	6 distrikt bestående av klubbar inom ett 	geografiskt område.</a:t>
            </a:r>
          </a:p>
          <a:p>
            <a:pPr defTabSz="169714" eaLnBrk="0" fontAlgn="base" hangingPunct="0">
              <a:spcBef>
                <a:spcPct val="0"/>
              </a:spcBef>
              <a:spcAft>
                <a:spcPct val="0"/>
              </a:spcAft>
              <a:buFont typeface="Arial" pitchFamily="34" charset="0"/>
              <a:buChar char="•"/>
              <a:defRPr/>
            </a:pPr>
            <a:r>
              <a:rPr lang="sv-SE" sz="1320">
                <a:solidFill>
                  <a:srgbClr val="000000"/>
                </a:solidFill>
                <a:latin typeface="Montserrat" pitchFamily="2" charset="0"/>
                <a:cs typeface="Arial" panose="020B0604020202020204" pitchFamily="34" charset="0"/>
              </a:rPr>
              <a:t> 	Distrikten är egna juridiska organisationer som 	utgörs av klubbarna inom området.</a:t>
            </a:r>
          </a:p>
          <a:p>
            <a:pPr defTabSz="169714" eaLnBrk="0" fontAlgn="base" hangingPunct="0">
              <a:spcBef>
                <a:spcPct val="0"/>
              </a:spcBef>
              <a:spcAft>
                <a:spcPct val="0"/>
              </a:spcAft>
              <a:buFont typeface="Arial" pitchFamily="34" charset="0"/>
              <a:buChar char="•"/>
              <a:defRPr/>
            </a:pPr>
            <a:r>
              <a:rPr lang="sv-SE" sz="1320">
                <a:solidFill>
                  <a:srgbClr val="000000"/>
                </a:solidFill>
                <a:latin typeface="Montserrat" pitchFamily="2" charset="0"/>
                <a:cs typeface="Arial" panose="020B0604020202020204" pitchFamily="34" charset="0"/>
              </a:rPr>
              <a:t> 	Klubbarna beslutar om distriktens verksamhet 	och väljer distriktens företrädare vid 	Distriktsårsmötet.</a:t>
            </a:r>
          </a:p>
          <a:p>
            <a:pPr defTabSz="169714" eaLnBrk="0" fontAlgn="base" hangingPunct="0">
              <a:spcBef>
                <a:spcPct val="0"/>
              </a:spcBef>
              <a:spcAft>
                <a:spcPct val="0"/>
              </a:spcAft>
              <a:buFont typeface="Arial" pitchFamily="34" charset="0"/>
              <a:buChar char="•"/>
              <a:defRPr/>
            </a:pPr>
            <a:r>
              <a:rPr lang="sv-SE" sz="1320">
                <a:solidFill>
                  <a:srgbClr val="000000"/>
                </a:solidFill>
                <a:latin typeface="Montserrat" pitchFamily="2" charset="0"/>
                <a:cs typeface="Arial" panose="020B0604020202020204" pitchFamily="34" charset="0"/>
              </a:rPr>
              <a:t> 	Klubbarna väljer företrädare för distriktet som 	ska vara distriktets delegat på Förbundsmötet.</a:t>
            </a:r>
          </a:p>
        </p:txBody>
      </p:sp>
      <p:sp>
        <p:nvSpPr>
          <p:cNvPr id="30" name="Rubrik 1">
            <a:extLst>
              <a:ext uri="{FF2B5EF4-FFF2-40B4-BE49-F238E27FC236}">
                <a16:creationId xmlns:a16="http://schemas.microsoft.com/office/drawing/2014/main" id="{1C0A515F-3238-4EFC-BADB-4675438358DB}"/>
              </a:ext>
            </a:extLst>
          </p:cNvPr>
          <p:cNvSpPr txBox="1">
            <a:spLocks/>
          </p:cNvSpPr>
          <p:nvPr/>
        </p:nvSpPr>
        <p:spPr>
          <a:xfrm>
            <a:off x="2786513" y="1935226"/>
            <a:ext cx="1290078" cy="339494"/>
          </a:xfrm>
          <a:prstGeom prst="rect">
            <a:avLst/>
          </a:prstGeom>
          <a:solidFill>
            <a:schemeClr val="bg1">
              <a:lumMod val="85000"/>
            </a:schemeClr>
          </a:solidFill>
          <a:ln w="19050">
            <a:solidFill>
              <a:schemeClr val="tx1"/>
            </a:solidFill>
          </a:ln>
        </p:spPr>
        <p:txBody>
          <a:bodyPr vert="horz" lIns="86222" tIns="43111" rIns="86222" bIns="43111" rtlCol="0" anchor="ctr">
            <a:noAutofit/>
          </a:bodyPr>
          <a:lstStyle/>
          <a:p>
            <a:pPr algn="ctr" defTabSz="862149">
              <a:spcBef>
                <a:spcPct val="0"/>
              </a:spcBef>
              <a:defRPr/>
            </a:pPr>
            <a:r>
              <a:rPr lang="sv-SE" sz="1886" b="1">
                <a:solidFill>
                  <a:srgbClr val="000000"/>
                </a:solidFill>
                <a:latin typeface="Montserrat" pitchFamily="2" charset="0"/>
                <a:cs typeface="Arial" panose="020B0604020202020204" pitchFamily="34" charset="0"/>
              </a:rPr>
              <a:t>Distrikt</a:t>
            </a:r>
          </a:p>
        </p:txBody>
      </p:sp>
      <p:sp>
        <p:nvSpPr>
          <p:cNvPr id="32" name="Höger 23">
            <a:extLst>
              <a:ext uri="{FF2B5EF4-FFF2-40B4-BE49-F238E27FC236}">
                <a16:creationId xmlns:a16="http://schemas.microsoft.com/office/drawing/2014/main" id="{215A6DBE-328C-495E-A289-78800CE5A31F}"/>
              </a:ext>
            </a:extLst>
          </p:cNvPr>
          <p:cNvSpPr/>
          <p:nvPr/>
        </p:nvSpPr>
        <p:spPr>
          <a:xfrm>
            <a:off x="2243323" y="1867327"/>
            <a:ext cx="475292" cy="475292"/>
          </a:xfrm>
          <a:prstGeom prst="rightArrow">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2149" eaLnBrk="0" fontAlgn="base" hangingPunct="0">
              <a:spcBef>
                <a:spcPct val="0"/>
              </a:spcBef>
              <a:spcAft>
                <a:spcPct val="0"/>
              </a:spcAft>
              <a:defRPr/>
            </a:pPr>
            <a:endParaRPr lang="sv-SE" sz="1698">
              <a:solidFill>
                <a:srgbClr val="FFFFFF"/>
              </a:solidFill>
              <a:latin typeface="Arial"/>
            </a:endParaRPr>
          </a:p>
        </p:txBody>
      </p:sp>
      <p:sp>
        <p:nvSpPr>
          <p:cNvPr id="34" name="Höger 26">
            <a:extLst>
              <a:ext uri="{FF2B5EF4-FFF2-40B4-BE49-F238E27FC236}">
                <a16:creationId xmlns:a16="http://schemas.microsoft.com/office/drawing/2014/main" id="{6786E3AB-004A-45F0-A991-7B5240713540}"/>
              </a:ext>
            </a:extLst>
          </p:cNvPr>
          <p:cNvSpPr/>
          <p:nvPr/>
        </p:nvSpPr>
        <p:spPr>
          <a:xfrm>
            <a:off x="4212390" y="1867327"/>
            <a:ext cx="475292" cy="475292"/>
          </a:xfrm>
          <a:prstGeom prst="rightArrow">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2149" eaLnBrk="0" fontAlgn="base" hangingPunct="0">
              <a:spcBef>
                <a:spcPct val="0"/>
              </a:spcBef>
              <a:spcAft>
                <a:spcPct val="0"/>
              </a:spcAft>
              <a:defRPr/>
            </a:pPr>
            <a:endParaRPr lang="sv-SE" sz="1698">
              <a:solidFill>
                <a:srgbClr val="FFFFFF"/>
              </a:solidFill>
              <a:latin typeface="Arial"/>
            </a:endParaRPr>
          </a:p>
        </p:txBody>
      </p:sp>
      <p:pic>
        <p:nvPicPr>
          <p:cNvPr id="7" name="Bildobjekt 6">
            <a:extLst>
              <a:ext uri="{FF2B5EF4-FFF2-40B4-BE49-F238E27FC236}">
                <a16:creationId xmlns:a16="http://schemas.microsoft.com/office/drawing/2014/main" id="{0E560BEE-4CC8-7A14-7B6A-002CB2BAF5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6" name="Bildobjekt 5">
            <a:extLst>
              <a:ext uri="{FF2B5EF4-FFF2-40B4-BE49-F238E27FC236}">
                <a16:creationId xmlns:a16="http://schemas.microsoft.com/office/drawing/2014/main" id="{2A3CDACB-043E-28DF-C548-D8119CAB8F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9" name="Bildobjekt 8" descr="En bild som visar text, clipart&#10;&#10;Automatiskt genererad beskrivning">
            <a:extLst>
              <a:ext uri="{FF2B5EF4-FFF2-40B4-BE49-F238E27FC236}">
                <a16:creationId xmlns:a16="http://schemas.microsoft.com/office/drawing/2014/main" id="{A3854450-CC10-AEA4-3067-696381B127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6416438"/>
            <a:ext cx="1071902" cy="33014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rot="16200000">
            <a:off x="56727" y="1901277"/>
            <a:ext cx="1425876" cy="407393"/>
          </a:xfrm>
          <a:ln w="19050">
            <a:solidFill>
              <a:schemeClr val="bg1">
                <a:lumMod val="75000"/>
              </a:schemeClr>
            </a:solidFill>
          </a:ln>
        </p:spPr>
        <p:txBody>
          <a:bodyPr>
            <a:noAutofit/>
          </a:bodyPr>
          <a:lstStyle/>
          <a:p>
            <a:r>
              <a:rPr lang="sv-SE" sz="1509" b="1">
                <a:solidFill>
                  <a:schemeClr val="bg1">
                    <a:lumMod val="75000"/>
                  </a:schemeClr>
                </a:solidFill>
                <a:latin typeface="Montserrat" pitchFamily="2" charset="0"/>
              </a:rPr>
              <a:t>Medlemmar</a:t>
            </a:r>
          </a:p>
        </p:txBody>
      </p:sp>
      <p:sp>
        <p:nvSpPr>
          <p:cNvPr id="4" name="Rubrik 1"/>
          <p:cNvSpPr txBox="1">
            <a:spLocks/>
          </p:cNvSpPr>
          <p:nvPr/>
        </p:nvSpPr>
        <p:spPr>
          <a:xfrm rot="16200000">
            <a:off x="1211005" y="1901277"/>
            <a:ext cx="1425878" cy="407393"/>
          </a:xfrm>
          <a:prstGeom prst="rect">
            <a:avLst/>
          </a:prstGeom>
          <a:ln w="19050">
            <a:solidFill>
              <a:schemeClr val="bg1">
                <a:lumMod val="75000"/>
              </a:schemeClr>
            </a:solidFill>
          </a:ln>
        </p:spPr>
        <p:txBody>
          <a:bodyPr vert="horz" lIns="86222" tIns="43111" rIns="86222" bIns="43111" rtlCol="0" anchor="ctr">
            <a:noAutofit/>
          </a:bodyPr>
          <a:lstStyle/>
          <a:p>
            <a:pPr algn="ctr" defTabSz="862149">
              <a:spcBef>
                <a:spcPct val="0"/>
              </a:spcBef>
              <a:defRPr/>
            </a:pPr>
            <a:r>
              <a:rPr lang="sv-SE" sz="1886" b="1">
                <a:solidFill>
                  <a:srgbClr val="FFFFFF">
                    <a:lumMod val="75000"/>
                  </a:srgbClr>
                </a:solidFill>
                <a:latin typeface="Montserrat" pitchFamily="2" charset="0"/>
                <a:cs typeface="Arial" panose="020B0604020202020204" pitchFamily="34" charset="0"/>
              </a:rPr>
              <a:t>Klubbar</a:t>
            </a:r>
          </a:p>
        </p:txBody>
      </p:sp>
      <p:sp>
        <p:nvSpPr>
          <p:cNvPr id="5" name="Höger 4"/>
          <p:cNvSpPr/>
          <p:nvPr/>
        </p:nvSpPr>
        <p:spPr>
          <a:xfrm>
            <a:off x="1109159" y="1867327"/>
            <a:ext cx="475292" cy="475292"/>
          </a:xfrm>
          <a:prstGeom prst="rightArrow">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2149" eaLnBrk="0" fontAlgn="base" hangingPunct="0">
              <a:spcBef>
                <a:spcPct val="0"/>
              </a:spcBef>
              <a:spcAft>
                <a:spcPct val="0"/>
              </a:spcAft>
              <a:defRPr/>
            </a:pPr>
            <a:endParaRPr lang="sv-SE" sz="1698">
              <a:solidFill>
                <a:srgbClr val="FFFFFF"/>
              </a:solidFill>
              <a:latin typeface="Arial"/>
            </a:endParaRPr>
          </a:p>
        </p:txBody>
      </p:sp>
      <p:sp>
        <p:nvSpPr>
          <p:cNvPr id="8" name="Rubrik 1"/>
          <p:cNvSpPr txBox="1">
            <a:spLocks/>
          </p:cNvSpPr>
          <p:nvPr/>
        </p:nvSpPr>
        <p:spPr>
          <a:xfrm>
            <a:off x="2786513" y="1935226"/>
            <a:ext cx="1290078" cy="339494"/>
          </a:xfrm>
          <a:prstGeom prst="rect">
            <a:avLst/>
          </a:prstGeom>
          <a:ln w="19050">
            <a:solidFill>
              <a:schemeClr val="bg1">
                <a:lumMod val="75000"/>
              </a:schemeClr>
            </a:solidFill>
          </a:ln>
        </p:spPr>
        <p:txBody>
          <a:bodyPr vert="horz" lIns="86222" tIns="43111" rIns="86222" bIns="43111" rtlCol="0" anchor="ctr">
            <a:noAutofit/>
          </a:bodyPr>
          <a:lstStyle/>
          <a:p>
            <a:pPr algn="ctr" defTabSz="862149">
              <a:spcBef>
                <a:spcPct val="0"/>
              </a:spcBef>
              <a:defRPr/>
            </a:pPr>
            <a:r>
              <a:rPr lang="sv-SE" sz="1886" b="1">
                <a:solidFill>
                  <a:srgbClr val="FFFFFF">
                    <a:lumMod val="75000"/>
                  </a:srgbClr>
                </a:solidFill>
                <a:latin typeface="Montserrat" pitchFamily="2" charset="0"/>
                <a:cs typeface="Arial" panose="020B0604020202020204" pitchFamily="34" charset="0"/>
              </a:rPr>
              <a:t>Distrikt</a:t>
            </a:r>
          </a:p>
        </p:txBody>
      </p:sp>
      <p:sp>
        <p:nvSpPr>
          <p:cNvPr id="15" name="Rubrik 1"/>
          <p:cNvSpPr txBox="1">
            <a:spLocks/>
          </p:cNvSpPr>
          <p:nvPr/>
        </p:nvSpPr>
        <p:spPr>
          <a:xfrm>
            <a:off x="4843596" y="1392035"/>
            <a:ext cx="3938134" cy="1493775"/>
          </a:xfrm>
          <a:prstGeom prst="rect">
            <a:avLst/>
          </a:prstGeom>
          <a:solidFill>
            <a:schemeClr val="bg1">
              <a:lumMod val="85000"/>
            </a:schemeClr>
          </a:solidFill>
          <a:ln w="19050">
            <a:solidFill>
              <a:schemeClr val="tx1"/>
            </a:solidFill>
          </a:ln>
        </p:spPr>
        <p:txBody>
          <a:bodyPr vert="horz" lIns="86222" tIns="43111" rIns="86222" bIns="43111" rtlCol="0" anchor="ctr">
            <a:noAutofit/>
          </a:bodyPr>
          <a:lstStyle/>
          <a:p>
            <a:pPr algn="ctr" defTabSz="862149">
              <a:spcBef>
                <a:spcPct val="0"/>
              </a:spcBef>
              <a:defRPr/>
            </a:pPr>
            <a:r>
              <a:rPr lang="sv-SE" sz="1886" b="1">
                <a:solidFill>
                  <a:srgbClr val="000000"/>
                </a:solidFill>
                <a:latin typeface="Montserrat" pitchFamily="2" charset="0"/>
                <a:cs typeface="Arial" panose="020B0604020202020204" pitchFamily="34" charset="0"/>
              </a:rPr>
              <a:t>Förbundsmöte</a:t>
            </a:r>
          </a:p>
        </p:txBody>
      </p:sp>
      <p:sp>
        <p:nvSpPr>
          <p:cNvPr id="18" name="Höger 17"/>
          <p:cNvSpPr/>
          <p:nvPr/>
        </p:nvSpPr>
        <p:spPr>
          <a:xfrm rot="5400000">
            <a:off x="6439218" y="2919759"/>
            <a:ext cx="678989" cy="746888"/>
          </a:xfrm>
          <a:prstGeom prst="rightArrow">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2149" eaLnBrk="0" fontAlgn="base" hangingPunct="0">
              <a:spcBef>
                <a:spcPct val="0"/>
              </a:spcBef>
              <a:spcAft>
                <a:spcPct val="0"/>
              </a:spcAft>
              <a:defRPr/>
            </a:pPr>
            <a:endParaRPr lang="sv-SE" sz="1698">
              <a:solidFill>
                <a:srgbClr val="FFFFFF"/>
              </a:solidFill>
              <a:latin typeface="Arial"/>
            </a:endParaRPr>
          </a:p>
        </p:txBody>
      </p:sp>
      <p:sp>
        <p:nvSpPr>
          <p:cNvPr id="19" name="Rubrik 1"/>
          <p:cNvSpPr txBox="1">
            <a:spLocks/>
          </p:cNvSpPr>
          <p:nvPr/>
        </p:nvSpPr>
        <p:spPr>
          <a:xfrm>
            <a:off x="5183090" y="3700596"/>
            <a:ext cx="3598639" cy="475292"/>
          </a:xfrm>
          <a:prstGeom prst="rect">
            <a:avLst/>
          </a:prstGeom>
          <a:ln w="19050">
            <a:solidFill>
              <a:schemeClr val="bg1">
                <a:lumMod val="75000"/>
              </a:schemeClr>
            </a:solidFill>
          </a:ln>
        </p:spPr>
        <p:txBody>
          <a:bodyPr vert="horz" lIns="86222" tIns="43111" rIns="86222" bIns="43111" rtlCol="0" anchor="ctr">
            <a:noAutofit/>
          </a:bodyPr>
          <a:lstStyle/>
          <a:p>
            <a:pPr algn="ctr" defTabSz="862149">
              <a:spcBef>
                <a:spcPct val="0"/>
              </a:spcBef>
              <a:defRPr/>
            </a:pPr>
            <a:r>
              <a:rPr lang="sv-SE" sz="1886" b="1">
                <a:solidFill>
                  <a:srgbClr val="FFFFFF">
                    <a:lumMod val="75000"/>
                  </a:srgbClr>
                </a:solidFill>
                <a:latin typeface="Montserrat" pitchFamily="2" charset="0"/>
                <a:cs typeface="Arial" panose="020B0604020202020204" pitchFamily="34" charset="0"/>
              </a:rPr>
              <a:t>Styrelse</a:t>
            </a:r>
          </a:p>
        </p:txBody>
      </p:sp>
      <p:sp>
        <p:nvSpPr>
          <p:cNvPr id="20" name="Rubrik 1"/>
          <p:cNvSpPr txBox="1">
            <a:spLocks/>
          </p:cNvSpPr>
          <p:nvPr/>
        </p:nvSpPr>
        <p:spPr>
          <a:xfrm>
            <a:off x="5013343" y="4583281"/>
            <a:ext cx="1290078" cy="339494"/>
          </a:xfrm>
          <a:prstGeom prst="rect">
            <a:avLst/>
          </a:prstGeom>
          <a:ln w="19050">
            <a:solidFill>
              <a:schemeClr val="bg1">
                <a:lumMod val="75000"/>
              </a:schemeClr>
            </a:solidFill>
          </a:ln>
        </p:spPr>
        <p:txBody>
          <a:bodyPr vert="horz" lIns="86222" tIns="43111" rIns="86222" bIns="43111" rtlCol="0" anchor="ctr">
            <a:noAutofit/>
          </a:bodyPr>
          <a:lstStyle/>
          <a:p>
            <a:pPr algn="ctr" defTabSz="862149">
              <a:spcBef>
                <a:spcPct val="0"/>
              </a:spcBef>
              <a:defRPr/>
            </a:pPr>
            <a:r>
              <a:rPr lang="sv-SE" sz="1698" b="1">
                <a:solidFill>
                  <a:srgbClr val="FFFFFF">
                    <a:lumMod val="75000"/>
                  </a:srgbClr>
                </a:solidFill>
                <a:latin typeface="Montserrat" pitchFamily="2" charset="0"/>
                <a:cs typeface="Arial" panose="020B0604020202020204" pitchFamily="34" charset="0"/>
              </a:rPr>
              <a:t>Sektioner</a:t>
            </a:r>
          </a:p>
        </p:txBody>
      </p:sp>
      <p:sp>
        <p:nvSpPr>
          <p:cNvPr id="21" name="Rubrik 1"/>
          <p:cNvSpPr txBox="1">
            <a:spLocks/>
          </p:cNvSpPr>
          <p:nvPr/>
        </p:nvSpPr>
        <p:spPr>
          <a:xfrm>
            <a:off x="6303421" y="4583281"/>
            <a:ext cx="1527724" cy="339494"/>
          </a:xfrm>
          <a:prstGeom prst="rect">
            <a:avLst/>
          </a:prstGeom>
          <a:ln w="19050">
            <a:solidFill>
              <a:schemeClr val="bg1">
                <a:lumMod val="75000"/>
              </a:schemeClr>
            </a:solidFill>
          </a:ln>
        </p:spPr>
        <p:txBody>
          <a:bodyPr vert="horz" lIns="86222" tIns="43111" rIns="86222" bIns="43111" rtlCol="0" anchor="ctr">
            <a:noAutofit/>
          </a:bodyPr>
          <a:lstStyle/>
          <a:p>
            <a:pPr algn="ctr" defTabSz="862149">
              <a:spcBef>
                <a:spcPct val="0"/>
              </a:spcBef>
              <a:defRPr/>
            </a:pPr>
            <a:r>
              <a:rPr lang="sv-SE" sz="1509" b="1">
                <a:solidFill>
                  <a:srgbClr val="FFFFFF">
                    <a:lumMod val="75000"/>
                  </a:srgbClr>
                </a:solidFill>
                <a:latin typeface="Montserrat" pitchFamily="2" charset="0"/>
                <a:cs typeface="Arial" panose="020B0604020202020204" pitchFamily="34" charset="0"/>
              </a:rPr>
              <a:t>Kommittéer</a:t>
            </a:r>
          </a:p>
        </p:txBody>
      </p:sp>
      <p:sp>
        <p:nvSpPr>
          <p:cNvPr id="22" name="Rubrik 1"/>
          <p:cNvSpPr txBox="1">
            <a:spLocks/>
          </p:cNvSpPr>
          <p:nvPr/>
        </p:nvSpPr>
        <p:spPr>
          <a:xfrm>
            <a:off x="7831145" y="4583281"/>
            <a:ext cx="950584" cy="339494"/>
          </a:xfrm>
          <a:prstGeom prst="rect">
            <a:avLst/>
          </a:prstGeom>
          <a:ln w="19050">
            <a:solidFill>
              <a:schemeClr val="bg1">
                <a:lumMod val="75000"/>
              </a:schemeClr>
            </a:solidFill>
          </a:ln>
        </p:spPr>
        <p:txBody>
          <a:bodyPr vert="horz" lIns="86222" tIns="43111" rIns="86222" bIns="43111" rtlCol="0" anchor="ctr">
            <a:noAutofit/>
          </a:bodyPr>
          <a:lstStyle/>
          <a:p>
            <a:pPr algn="ctr" defTabSz="862149">
              <a:spcBef>
                <a:spcPct val="0"/>
              </a:spcBef>
              <a:defRPr/>
            </a:pPr>
            <a:r>
              <a:rPr lang="sv-SE" sz="1698" b="1">
                <a:solidFill>
                  <a:srgbClr val="FFFFFF">
                    <a:lumMod val="75000"/>
                  </a:srgbClr>
                </a:solidFill>
                <a:latin typeface="Montserrat" pitchFamily="2" charset="0"/>
                <a:cs typeface="Arial" panose="020B0604020202020204" pitchFamily="34" charset="0"/>
              </a:rPr>
              <a:t>Kansli</a:t>
            </a:r>
          </a:p>
        </p:txBody>
      </p:sp>
      <p:sp>
        <p:nvSpPr>
          <p:cNvPr id="23" name="Rubrik 1"/>
          <p:cNvSpPr txBox="1">
            <a:spLocks/>
          </p:cNvSpPr>
          <p:nvPr/>
        </p:nvSpPr>
        <p:spPr>
          <a:xfrm>
            <a:off x="6744765" y="5065886"/>
            <a:ext cx="1867218" cy="339494"/>
          </a:xfrm>
          <a:prstGeom prst="rect">
            <a:avLst/>
          </a:prstGeom>
          <a:ln w="19050">
            <a:solidFill>
              <a:schemeClr val="bg1">
                <a:lumMod val="75000"/>
              </a:schemeClr>
            </a:solidFill>
          </a:ln>
        </p:spPr>
        <p:txBody>
          <a:bodyPr vert="horz" lIns="86222" tIns="43111" rIns="86222" bIns="43111" rtlCol="0" anchor="ctr">
            <a:noAutofit/>
          </a:bodyPr>
          <a:lstStyle/>
          <a:p>
            <a:pPr algn="ctr" defTabSz="862149" eaLnBrk="0" fontAlgn="base" hangingPunct="0">
              <a:spcBef>
                <a:spcPct val="0"/>
              </a:spcBef>
              <a:spcAft>
                <a:spcPct val="0"/>
              </a:spcAft>
              <a:defRPr/>
            </a:pPr>
            <a:r>
              <a:rPr lang="sv-SE" sz="1698" b="1">
                <a:solidFill>
                  <a:srgbClr val="FFFFFF">
                    <a:lumMod val="75000"/>
                  </a:srgbClr>
                </a:solidFill>
                <a:latin typeface="Montserrat" pitchFamily="2" charset="0"/>
                <a:cs typeface="Arial" panose="020B0604020202020204" pitchFamily="34" charset="0"/>
              </a:rPr>
              <a:t>Spark </a:t>
            </a:r>
            <a:r>
              <a:rPr lang="sv-SE" sz="1698" b="1" err="1">
                <a:solidFill>
                  <a:srgbClr val="FFFFFF">
                    <a:lumMod val="75000"/>
                  </a:srgbClr>
                </a:solidFill>
                <a:latin typeface="Montserrat" pitchFamily="2" charset="0"/>
                <a:cs typeface="Arial" panose="020B0604020202020204" pitchFamily="34" charset="0"/>
              </a:rPr>
              <a:t>Plug</a:t>
            </a:r>
            <a:r>
              <a:rPr lang="sv-SE" sz="1698" b="1">
                <a:solidFill>
                  <a:srgbClr val="FFFFFF">
                    <a:lumMod val="75000"/>
                  </a:srgbClr>
                </a:solidFill>
                <a:latin typeface="Montserrat" pitchFamily="2" charset="0"/>
                <a:cs typeface="Arial" panose="020B0604020202020204" pitchFamily="34" charset="0"/>
              </a:rPr>
              <a:t> AB</a:t>
            </a:r>
          </a:p>
        </p:txBody>
      </p:sp>
      <p:cxnSp>
        <p:nvCxnSpPr>
          <p:cNvPr id="25" name="Rak 24"/>
          <p:cNvCxnSpPr/>
          <p:nvPr/>
        </p:nvCxnSpPr>
        <p:spPr>
          <a:xfrm rot="5400000">
            <a:off x="5828130" y="4209838"/>
            <a:ext cx="407393" cy="33949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ak 28"/>
          <p:cNvCxnSpPr/>
          <p:nvPr/>
        </p:nvCxnSpPr>
        <p:spPr>
          <a:xfrm rot="5400000">
            <a:off x="6880561" y="4379584"/>
            <a:ext cx="407393"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ak 32"/>
          <p:cNvCxnSpPr>
            <a:cxnSpLocks/>
            <a:endCxn id="22" idx="0"/>
          </p:cNvCxnSpPr>
          <p:nvPr/>
        </p:nvCxnSpPr>
        <p:spPr>
          <a:xfrm>
            <a:off x="7899044" y="4175888"/>
            <a:ext cx="407393" cy="40739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Rak 39"/>
          <p:cNvCxnSpPr/>
          <p:nvPr/>
        </p:nvCxnSpPr>
        <p:spPr>
          <a:xfrm rot="5400000">
            <a:off x="8272488" y="4685129"/>
            <a:ext cx="1018483"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4" name="Höger 23"/>
          <p:cNvSpPr/>
          <p:nvPr/>
        </p:nvSpPr>
        <p:spPr>
          <a:xfrm>
            <a:off x="2243323" y="1867327"/>
            <a:ext cx="475292" cy="475292"/>
          </a:xfrm>
          <a:prstGeom prst="rightArrow">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2149" eaLnBrk="0" fontAlgn="base" hangingPunct="0">
              <a:spcBef>
                <a:spcPct val="0"/>
              </a:spcBef>
              <a:spcAft>
                <a:spcPct val="0"/>
              </a:spcAft>
              <a:defRPr/>
            </a:pPr>
            <a:endParaRPr lang="sv-SE" sz="1698">
              <a:solidFill>
                <a:srgbClr val="FFFFFF"/>
              </a:solidFill>
              <a:latin typeface="Arial"/>
            </a:endParaRPr>
          </a:p>
        </p:txBody>
      </p:sp>
      <p:sp>
        <p:nvSpPr>
          <p:cNvPr id="27" name="Höger 26"/>
          <p:cNvSpPr/>
          <p:nvPr/>
        </p:nvSpPr>
        <p:spPr>
          <a:xfrm>
            <a:off x="4212390" y="1867327"/>
            <a:ext cx="475292" cy="475292"/>
          </a:xfrm>
          <a:prstGeom prst="rightArrow">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2149" eaLnBrk="0" fontAlgn="base" hangingPunct="0">
              <a:spcBef>
                <a:spcPct val="0"/>
              </a:spcBef>
              <a:spcAft>
                <a:spcPct val="0"/>
              </a:spcAft>
              <a:defRPr/>
            </a:pPr>
            <a:endParaRPr lang="sv-SE" sz="1698">
              <a:solidFill>
                <a:srgbClr val="FFFFFF"/>
              </a:solidFill>
              <a:latin typeface="Arial"/>
            </a:endParaRPr>
          </a:p>
        </p:txBody>
      </p:sp>
      <p:sp>
        <p:nvSpPr>
          <p:cNvPr id="31" name="Rektangel 30"/>
          <p:cNvSpPr/>
          <p:nvPr/>
        </p:nvSpPr>
        <p:spPr>
          <a:xfrm>
            <a:off x="362270" y="3174502"/>
            <a:ext cx="4583161" cy="2953244"/>
          </a:xfrm>
          <a:prstGeom prst="rect">
            <a:avLst/>
          </a:prstGeom>
          <a:solidFill>
            <a:schemeClr val="bg1">
              <a:lumMod val="85000"/>
            </a:schemeClr>
          </a:solidFill>
          <a:ln w="12700">
            <a:solidFill>
              <a:schemeClr val="tx1"/>
            </a:solidFill>
          </a:ln>
        </p:spPr>
        <p:txBody>
          <a:bodyPr wrap="square">
            <a:spAutoFit/>
          </a:bodyPr>
          <a:lstStyle/>
          <a:p>
            <a:pPr defTabSz="169714" eaLnBrk="0" fontAlgn="base" hangingPunct="0">
              <a:spcBef>
                <a:spcPct val="0"/>
              </a:spcBef>
              <a:spcAft>
                <a:spcPct val="0"/>
              </a:spcAft>
              <a:defRPr/>
            </a:pPr>
            <a:r>
              <a:rPr lang="sv-SE" sz="1320" b="1">
                <a:solidFill>
                  <a:srgbClr val="000000"/>
                </a:solidFill>
                <a:latin typeface="Montserrat" pitchFamily="2" charset="0"/>
                <a:cs typeface="Arial" panose="020B0604020202020204" pitchFamily="34" charset="0"/>
              </a:rPr>
              <a:t>Förbundsmöte</a:t>
            </a:r>
            <a:br>
              <a:rPr lang="sv-SE" sz="1320" b="1">
                <a:solidFill>
                  <a:srgbClr val="000000"/>
                </a:solidFill>
                <a:latin typeface="Montserrat" pitchFamily="2" charset="0"/>
                <a:cs typeface="Arial" panose="020B0604020202020204" pitchFamily="34" charset="0"/>
              </a:rPr>
            </a:br>
            <a:endParaRPr lang="sv-SE" sz="1131">
              <a:solidFill>
                <a:srgbClr val="000000"/>
              </a:solidFill>
              <a:latin typeface="Montserrat" pitchFamily="2" charset="0"/>
              <a:cs typeface="Arial" panose="020B0604020202020204" pitchFamily="34" charset="0"/>
            </a:endParaRPr>
          </a:p>
          <a:p>
            <a:pPr defTabSz="169714" eaLnBrk="0" fontAlgn="base" hangingPunct="0">
              <a:spcBef>
                <a:spcPct val="0"/>
              </a:spcBef>
              <a:spcAft>
                <a:spcPct val="0"/>
              </a:spcAft>
              <a:buFont typeface="Arial" pitchFamily="34" charset="0"/>
              <a:buChar char="•"/>
              <a:defRPr/>
            </a:pPr>
            <a:r>
              <a:rPr lang="sv-SE" sz="1320">
                <a:solidFill>
                  <a:srgbClr val="000000"/>
                </a:solidFill>
                <a:latin typeface="Montserrat" pitchFamily="2" charset="0"/>
                <a:cs typeface="Arial" panose="020B0604020202020204" pitchFamily="34" charset="0"/>
              </a:rPr>
              <a:t> 	Svemos högsta beslutande organ.</a:t>
            </a:r>
          </a:p>
          <a:p>
            <a:pPr defTabSz="169714" eaLnBrk="0" fontAlgn="base" hangingPunct="0">
              <a:spcBef>
                <a:spcPct val="0"/>
              </a:spcBef>
              <a:spcAft>
                <a:spcPct val="0"/>
              </a:spcAft>
              <a:buFont typeface="Arial" pitchFamily="34" charset="0"/>
              <a:buChar char="•"/>
              <a:defRPr/>
            </a:pPr>
            <a:r>
              <a:rPr lang="sv-SE" sz="1320">
                <a:solidFill>
                  <a:srgbClr val="000000"/>
                </a:solidFill>
                <a:latin typeface="Montserrat" pitchFamily="2" charset="0"/>
                <a:cs typeface="Arial" panose="020B0604020202020204" pitchFamily="34" charset="0"/>
              </a:rPr>
              <a:t> 	Vid förbundsmötet kontrollerar och beslutar 	medlemmarnas representanter, de valda 	delegaterna, hur styrelsen har skött sitt uppdrag 	under föregående mandatperiod, de beslutar hur 	stadgar ska formuleras samt väljer styrelse och 	ger styrelsen 	uppdrag för hur verksamheten ska 	drivas för kommande mandatperiod.</a:t>
            </a:r>
          </a:p>
          <a:p>
            <a:pPr defTabSz="169714" eaLnBrk="0" fontAlgn="base" hangingPunct="0">
              <a:spcBef>
                <a:spcPct val="0"/>
              </a:spcBef>
              <a:spcAft>
                <a:spcPct val="0"/>
              </a:spcAft>
              <a:buFont typeface="Arial" pitchFamily="34" charset="0"/>
              <a:buChar char="•"/>
              <a:defRPr/>
            </a:pPr>
            <a:r>
              <a:rPr lang="sv-SE" sz="1320">
                <a:solidFill>
                  <a:srgbClr val="000000"/>
                </a:solidFill>
                <a:latin typeface="Montserrat" pitchFamily="2" charset="0"/>
                <a:cs typeface="Arial" panose="020B0604020202020204" pitchFamily="34" charset="0"/>
              </a:rPr>
              <a:t> 	Förbundsmötet samlas i början av april varje  	jämnt år.</a:t>
            </a:r>
          </a:p>
          <a:p>
            <a:pPr defTabSz="169714" eaLnBrk="0" fontAlgn="base" hangingPunct="0">
              <a:spcBef>
                <a:spcPct val="0"/>
              </a:spcBef>
              <a:spcAft>
                <a:spcPct val="0"/>
              </a:spcAft>
              <a:buFont typeface="Arial" pitchFamily="34" charset="0"/>
              <a:buChar char="•"/>
              <a:defRPr/>
            </a:pPr>
            <a:r>
              <a:rPr lang="sv-SE" sz="1320">
                <a:solidFill>
                  <a:srgbClr val="000000"/>
                </a:solidFill>
                <a:latin typeface="Montserrat" pitchFamily="2" charset="0"/>
                <a:cs typeface="Arial" panose="020B0604020202020204" pitchFamily="34" charset="0"/>
              </a:rPr>
              <a:t> 	Förbundsmötet består av 40 delegater valda vid 	Distriktsårsmötena. </a:t>
            </a:r>
            <a:br>
              <a:rPr lang="sv-SE" sz="1320">
                <a:solidFill>
                  <a:srgbClr val="000000"/>
                </a:solidFill>
                <a:latin typeface="Montserrat" pitchFamily="2" charset="0"/>
                <a:cs typeface="Arial" panose="020B0604020202020204" pitchFamily="34" charset="0"/>
              </a:rPr>
            </a:br>
            <a:endParaRPr lang="sv-SE" sz="100">
              <a:solidFill>
                <a:srgbClr val="000000"/>
              </a:solidFill>
              <a:latin typeface="Montserrat" pitchFamily="2" charset="0"/>
              <a:cs typeface="Arial" panose="020B0604020202020204" pitchFamily="34" charset="0"/>
            </a:endParaRPr>
          </a:p>
          <a:p>
            <a:pPr defTabSz="169714" eaLnBrk="0" fontAlgn="base" hangingPunct="0">
              <a:spcBef>
                <a:spcPct val="0"/>
              </a:spcBef>
              <a:spcAft>
                <a:spcPct val="0"/>
              </a:spcAft>
              <a:buFont typeface="Arial" pitchFamily="34" charset="0"/>
              <a:buChar char="•"/>
              <a:defRPr/>
            </a:pPr>
            <a:endParaRPr lang="sv-SE" sz="100">
              <a:solidFill>
                <a:srgbClr val="000000"/>
              </a:solidFill>
              <a:latin typeface="Montserrat" pitchFamily="2" charset="0"/>
              <a:cs typeface="Arial" panose="020B0604020202020204" pitchFamily="34" charset="0"/>
            </a:endParaRPr>
          </a:p>
          <a:p>
            <a:pPr defTabSz="169714" eaLnBrk="0" fontAlgn="base" hangingPunct="0">
              <a:spcBef>
                <a:spcPct val="0"/>
              </a:spcBef>
              <a:spcAft>
                <a:spcPct val="0"/>
              </a:spcAft>
              <a:buFont typeface="Arial" pitchFamily="34" charset="0"/>
              <a:buChar char="•"/>
              <a:defRPr/>
            </a:pPr>
            <a:endParaRPr lang="sv-SE" sz="100">
              <a:solidFill>
                <a:srgbClr val="000000"/>
              </a:solidFill>
              <a:latin typeface="Montserrat" pitchFamily="2"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6" name="Pennanteckning 5">
                <a:extLst>
                  <a:ext uri="{FF2B5EF4-FFF2-40B4-BE49-F238E27FC236}">
                    <a16:creationId xmlns:a16="http://schemas.microsoft.com/office/drawing/2014/main" id="{FB97F0BB-5A1F-0FF7-B12F-C37C64887509}"/>
                  </a:ext>
                </a:extLst>
              </p14:cNvPr>
              <p14:cNvContentPartPr/>
              <p14:nvPr/>
            </p14:nvContentPartPr>
            <p14:xfrm>
              <a:off x="388165" y="6270152"/>
              <a:ext cx="955074" cy="201167"/>
            </p14:xfrm>
          </p:contentPart>
        </mc:Choice>
        <mc:Fallback xmlns="">
          <p:pic>
            <p:nvPicPr>
              <p:cNvPr id="6" name="Pennanteckning 5">
                <a:extLst>
                  <a:ext uri="{FF2B5EF4-FFF2-40B4-BE49-F238E27FC236}">
                    <a16:creationId xmlns:a16="http://schemas.microsoft.com/office/drawing/2014/main" id="{FB97F0BB-5A1F-0FF7-B12F-C37C64887509}"/>
                  </a:ext>
                </a:extLst>
              </p:cNvPr>
              <p:cNvPicPr/>
              <p:nvPr/>
            </p:nvPicPr>
            <p:blipFill>
              <a:blip r:embed="rId3"/>
              <a:stretch>
                <a:fillRect/>
              </a:stretch>
            </p:blipFill>
            <p:spPr>
              <a:xfrm>
                <a:off x="325165" y="6207175"/>
                <a:ext cx="1080713" cy="326761"/>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Pennanteckning 6">
                <a:extLst>
                  <a:ext uri="{FF2B5EF4-FFF2-40B4-BE49-F238E27FC236}">
                    <a16:creationId xmlns:a16="http://schemas.microsoft.com/office/drawing/2014/main" id="{B5CE9977-89C9-90EE-9E51-6FBBECAD046C}"/>
                  </a:ext>
                </a:extLst>
              </p14:cNvPr>
              <p14:cNvContentPartPr/>
              <p14:nvPr/>
            </p14:nvContentPartPr>
            <p14:xfrm>
              <a:off x="388165" y="6276140"/>
              <a:ext cx="955074" cy="201167"/>
            </p14:xfrm>
          </p:contentPart>
        </mc:Choice>
        <mc:Fallback xmlns="">
          <p:pic>
            <p:nvPicPr>
              <p:cNvPr id="7" name="Pennanteckning 6">
                <a:extLst>
                  <a:ext uri="{FF2B5EF4-FFF2-40B4-BE49-F238E27FC236}">
                    <a16:creationId xmlns:a16="http://schemas.microsoft.com/office/drawing/2014/main" id="{B5CE9977-89C9-90EE-9E51-6FBBECAD046C}"/>
                  </a:ext>
                </a:extLst>
              </p:cNvPr>
              <p:cNvPicPr/>
              <p:nvPr/>
            </p:nvPicPr>
            <p:blipFill>
              <a:blip r:embed="rId3"/>
              <a:stretch>
                <a:fillRect/>
              </a:stretch>
            </p:blipFill>
            <p:spPr>
              <a:xfrm>
                <a:off x="325165" y="6213163"/>
                <a:ext cx="1080713" cy="326761"/>
              </a:xfrm>
              <a:prstGeom prst="rect">
                <a:avLst/>
              </a:prstGeom>
            </p:spPr>
          </p:pic>
        </mc:Fallback>
      </mc:AlternateContent>
      <p:pic>
        <p:nvPicPr>
          <p:cNvPr id="10" name="Bildobjekt 9">
            <a:extLst>
              <a:ext uri="{FF2B5EF4-FFF2-40B4-BE49-F238E27FC236}">
                <a16:creationId xmlns:a16="http://schemas.microsoft.com/office/drawing/2014/main" id="{55BA87CA-77E3-12A1-8958-22CEDAB426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9663" y="390565"/>
            <a:ext cx="817857" cy="613393"/>
          </a:xfrm>
          <a:prstGeom prst="rect">
            <a:avLst/>
          </a:prstGeom>
        </p:spPr>
      </p:pic>
      <p:pic>
        <p:nvPicPr>
          <p:cNvPr id="3" name="Bildobjekt 2" descr="En bild som visar text, clipart&#10;&#10;Automatiskt genererad beskrivning">
            <a:extLst>
              <a:ext uri="{FF2B5EF4-FFF2-40B4-BE49-F238E27FC236}">
                <a16:creationId xmlns:a16="http://schemas.microsoft.com/office/drawing/2014/main" id="{09F45137-126D-7104-63CA-FFAB2CA8A1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04" y="6416438"/>
            <a:ext cx="1071902" cy="33014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6FDBCC7-B661-43D4-A633-5574732100BF}" vid="{919C3937-001C-4EAB-BA7D-BC7D3B756EE2}"/>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majorFont>
      <a:minorFont>
        <a:latin typeface="Calibri"/>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A93F5088455CFC42A3E0DF5D7D2A44C0" ma:contentTypeVersion="15" ma:contentTypeDescription="Skapa ett nytt dokument." ma:contentTypeScope="" ma:versionID="a0e63c817afc96b7961ee49eed7f43f3">
  <xsd:schema xmlns:xsd="http://www.w3.org/2001/XMLSchema" xmlns:xs="http://www.w3.org/2001/XMLSchema" xmlns:p="http://schemas.microsoft.com/office/2006/metadata/properties" xmlns:ns2="f80a5895-ba1c-4554-8d11-c0de30619a6a" xmlns:ns3="e18147d6-f273-42bc-8a1d-4dae33033598" targetNamespace="http://schemas.microsoft.com/office/2006/metadata/properties" ma:root="true" ma:fieldsID="4c9a53de3da08b02069a4b826c641660" ns2:_="" ns3:_="">
    <xsd:import namespace="f80a5895-ba1c-4554-8d11-c0de30619a6a"/>
    <xsd:import namespace="e18147d6-f273-42bc-8a1d-4dae3303359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LengthInSeconds" minOccurs="0"/>
                <xsd:element ref="ns2:MediaServiceDateTaken"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0a5895-ba1c-4554-8d11-c0de30619a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Bildmarkeringar" ma:readOnly="false" ma:fieldId="{5cf76f15-5ced-4ddc-b409-7134ff3c332f}" ma:taxonomyMulti="true" ma:sspId="9245999e-fecc-46b9-97cb-7f2f2380589f"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18147d6-f273-42bc-8a1d-4dae3303359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80a5bf9-c346-4d7a-aee6-5e3acde6c42c}" ma:internalName="TaxCatchAll" ma:showField="CatchAllData" ma:web="e18147d6-f273-42bc-8a1d-4dae33033598">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18147d6-f273-42bc-8a1d-4dae33033598" xsi:nil="true"/>
    <lcf76f155ced4ddcb4097134ff3c332f xmlns="f80a5895-ba1c-4554-8d11-c0de30619a6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3922F66-60D4-49B3-8609-9E2F818957AA}">
  <ds:schemaRefs>
    <ds:schemaRef ds:uri="http://schemas.microsoft.com/sharepoint/v3/contenttype/forms"/>
  </ds:schemaRefs>
</ds:datastoreItem>
</file>

<file path=customXml/itemProps2.xml><?xml version="1.0" encoding="utf-8"?>
<ds:datastoreItem xmlns:ds="http://schemas.openxmlformats.org/officeDocument/2006/customXml" ds:itemID="{33648B8A-48D9-4B71-9B7F-D7966A0A4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0a5895-ba1c-4554-8d11-c0de30619a6a"/>
    <ds:schemaRef ds:uri="e18147d6-f273-42bc-8a1d-4dae330335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9439F1-FC65-4F73-B0AB-78DAAC0DEFA0}">
  <ds:schemaRefs>
    <ds:schemaRef ds:uri="http://purl.org/dc/dcmitype/"/>
    <ds:schemaRef ds:uri="http://schemas.openxmlformats.org/package/2006/metadata/core-properties"/>
    <ds:schemaRef ds:uri="http://schemas.microsoft.com/office/2006/documentManagement/types"/>
    <ds:schemaRef ds:uri="http://schemas.microsoft.com/office/2006/metadata/properties"/>
    <ds:schemaRef ds:uri="7386d4a3-6335-40b4-8e4e-3f4ac8d16698"/>
    <ds:schemaRef ds:uri="http://schemas.microsoft.com/office/infopath/2007/PartnerControls"/>
    <ds:schemaRef ds:uri="http://purl.org/dc/terms/"/>
    <ds:schemaRef ds:uri="dc9a3adc-12c8-4105-b035-260d6fc008a4"/>
    <ds:schemaRef ds:uri="033ff502-91d3-454a-83dc-e7546897081e"/>
    <ds:schemaRef ds:uri="http://www.w3.org/XML/1998/namespace"/>
    <ds:schemaRef ds:uri="http://purl.org/dc/elements/1.1/"/>
    <ds:schemaRef ds:uri="e18147d6-f273-42bc-8a1d-4dae33033598"/>
    <ds:schemaRef ds:uri="f80a5895-ba1c-4554-8d11-c0de30619a6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3677</Words>
  <Application>Microsoft Office PowerPoint</Application>
  <PresentationFormat>Bildspel på skärmen (4:3)</PresentationFormat>
  <Paragraphs>514</Paragraphs>
  <Slides>70</Slides>
  <Notes>5</Notes>
  <HiddenSlides>0</HiddenSlides>
  <MMClips>0</MMClips>
  <ScaleCrop>false</ScaleCrop>
  <HeadingPairs>
    <vt:vector size="6" baseType="variant">
      <vt:variant>
        <vt:lpstr>Använt teckensnitt</vt:lpstr>
      </vt:variant>
      <vt:variant>
        <vt:i4>10</vt:i4>
      </vt:variant>
      <vt:variant>
        <vt:lpstr>Tema</vt:lpstr>
      </vt:variant>
      <vt:variant>
        <vt:i4>3</vt:i4>
      </vt:variant>
      <vt:variant>
        <vt:lpstr>Bildrubriker</vt:lpstr>
      </vt:variant>
      <vt:variant>
        <vt:i4>70</vt:i4>
      </vt:variant>
    </vt:vector>
  </HeadingPairs>
  <TitlesOfParts>
    <vt:vector size="83" baseType="lpstr">
      <vt:lpstr>Arial</vt:lpstr>
      <vt:lpstr>Bebas Neue</vt:lpstr>
      <vt:lpstr>Calibri</vt:lpstr>
      <vt:lpstr>Calibri Light</vt:lpstr>
      <vt:lpstr>CIDFont+F10</vt:lpstr>
      <vt:lpstr>Eurostile</vt:lpstr>
      <vt:lpstr>Eurostile LT Std Ext Two</vt:lpstr>
      <vt:lpstr>Georgia</vt:lpstr>
      <vt:lpstr>Montserrat</vt:lpstr>
      <vt:lpstr>Wingdings</vt:lpstr>
      <vt:lpstr>Office Theme</vt:lpstr>
      <vt:lpstr>1_Office-tema</vt:lpstr>
      <vt:lpstr>1_Office Theme</vt:lpstr>
      <vt:lpstr>Street Bike 2024</vt:lpstr>
      <vt:lpstr>Utbildning</vt:lpstr>
      <vt:lpstr>Dagens schema</vt:lpstr>
      <vt:lpstr>SVENSKA MOTORSPORTSPORTFÖRBUNDET (Svemo) är ett av 72 förbund som tillhör Riksidrottsförbundet (RF).  Svemo är till för alla som tränar och tävlar och att samla och utbilda funktionärer till ett gemensamt intresse.  </vt:lpstr>
      <vt:lpstr>Beslutsvägar och ansvarsområden  För mer information, läs förbundets stadgar, Svemo Policy och Allmänna regler (SPAR) och Nationella Tävlingsreglementet (NT).</vt:lpstr>
      <vt:lpstr>Medlemmar</vt:lpstr>
      <vt:lpstr>Medlemmar</vt:lpstr>
      <vt:lpstr>Medlemmar</vt:lpstr>
      <vt:lpstr>Medlemmar</vt:lpstr>
      <vt:lpstr>Medlemmar</vt:lpstr>
      <vt:lpstr>Medlemmar</vt:lpstr>
      <vt:lpstr>PowerPoint-presentation</vt:lpstr>
      <vt:lpstr>SVEMO DRAGRACING 2024</vt:lpstr>
      <vt:lpstr>Medlemmar</vt:lpstr>
      <vt:lpstr>PowerPoint-presentation</vt:lpstr>
      <vt:lpstr>Medlemmar</vt:lpstr>
      <vt:lpstr>Medlemmar</vt:lpstr>
      <vt:lpstr>PowerPoint-presentation</vt:lpstr>
      <vt:lpstr>PowerPoint-presentation</vt:lpstr>
      <vt:lpstr>PowerPoint-presentation</vt:lpstr>
      <vt:lpstr>PowerPoint-presentation</vt:lpstr>
      <vt:lpstr>PowerPoint-presentation</vt:lpstr>
      <vt:lpstr>Vad är Dragracing?</vt:lpstr>
      <vt:lpstr>Street Bike -SB</vt:lpstr>
      <vt:lpstr>KLÄDSEL</vt:lpstr>
      <vt:lpstr>HJÄLM</vt:lpstr>
      <vt:lpstr> HANDSKAR OCH STÖVLAR</vt:lpstr>
      <vt:lpstr>ALLVÄDERSSTÄLL SKINNSTÄLL</vt:lpstr>
      <vt:lpstr>RYGGSKYDD</vt:lpstr>
      <vt:lpstr>Förare</vt:lpstr>
      <vt:lpstr>Skapa din profil i Svemo TA</vt:lpstr>
      <vt:lpstr>Skapa din profil i Svemo TA</vt:lpstr>
      <vt:lpstr> Gemensamma tekniska regler</vt:lpstr>
      <vt:lpstr>Säkerhet</vt:lpstr>
      <vt:lpstr>Return to race</vt:lpstr>
      <vt:lpstr>Tävling</vt:lpstr>
      <vt:lpstr>Anmälan till tävling</vt:lpstr>
      <vt:lpstr>Förarmöte</vt:lpstr>
      <vt:lpstr>Tävlingsbana</vt:lpstr>
      <vt:lpstr>Startområde</vt:lpstr>
      <vt:lpstr>Besiktning</vt:lpstr>
      <vt:lpstr>Tidkort</vt:lpstr>
      <vt:lpstr>PowerPoint-presentation</vt:lpstr>
      <vt:lpstr>TÄVLINGSBESTRAFFNING</vt:lpstr>
      <vt:lpstr>PROTEST</vt:lpstr>
      <vt:lpstr>Kval</vt:lpstr>
      <vt:lpstr>Eliminering</vt:lpstr>
      <vt:lpstr>Starter</vt:lpstr>
      <vt:lpstr>Burn out</vt:lpstr>
      <vt:lpstr>Stage</vt:lpstr>
      <vt:lpstr>Repan</vt:lpstr>
      <vt:lpstr>Handikapp-start</vt:lpstr>
      <vt:lpstr>Individuellt breakout</vt:lpstr>
      <vt:lpstr>Absolut- breakout</vt:lpstr>
      <vt:lpstr>Dial in Dial under</vt:lpstr>
      <vt:lpstr>Heads up</vt:lpstr>
      <vt:lpstr>Sportsman-start</vt:lpstr>
      <vt:lpstr>Pro start</vt:lpstr>
      <vt:lpstr>ET Säkerhets-indelning</vt:lpstr>
      <vt:lpstr>PowerPoint-presentation</vt:lpstr>
      <vt:lpstr>Miljö</vt:lpstr>
      <vt:lpstr>Funktionärer</vt:lpstr>
      <vt:lpstr>Funktionärer</vt:lpstr>
      <vt:lpstr>Street Bike</vt:lpstr>
      <vt:lpstr>Fair Race</vt:lpstr>
      <vt:lpstr>PowerPoint-presentation</vt:lpstr>
      <vt:lpstr> ETIK OCH MORAL</vt:lpstr>
      <vt:lpstr>Antidoping</vt:lpstr>
      <vt:lpstr>FÖRSÄKRINGAR / LICENSER</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Street Bike 2019</dc:title>
  <dc:creator>Sandra Altesson (Svemo)</dc:creator>
  <cp:lastModifiedBy>Emelie Rahm (Svemo)</cp:lastModifiedBy>
  <cp:revision>2</cp:revision>
  <dcterms:created xsi:type="dcterms:W3CDTF">2019-05-02T13:35:50Z</dcterms:created>
  <dcterms:modified xsi:type="dcterms:W3CDTF">2024-03-13T07:32:35Z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0x010100A93F5088455CFC42A3E0DF5D7D2A44C0</vt:lpwstr>
  </property>
  <property fmtid="{D5CDD505-2E9C-101B-9397-08002B2CF9AE}" pid="3" name="AuthorIds_UIVersion_28672">
    <vt:lpwstr>357</vt:lpwstr>
  </property>
  <property fmtid="{D5CDD505-2E9C-101B-9397-08002B2CF9AE}" pid="4" name="MediaServiceImageTags">
    <vt:lpwstr/>
  </property>
</Properties>
</file>